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Roboto"/>
      <p:regular r:id="rId31"/>
      <p:bold r:id="rId32"/>
      <p:italic r:id="rId33"/>
      <p:boldItalic r:id="rId34"/>
    </p:embeddedFont>
    <p:embeddedFont>
      <p:font typeface="Roboto Medium"/>
      <p:regular r:id="rId35"/>
      <p:bold r:id="rId36"/>
      <p:italic r:id="rId37"/>
      <p:boldItalic r:id="rId38"/>
    </p:embeddedFont>
    <p:embeddedFont>
      <p:font typeface="Josefin Sans Medium"/>
      <p:regular r:id="rId39"/>
      <p:bold r:id="rId40"/>
      <p:italic r:id="rId41"/>
      <p:boldItalic r:id="rId42"/>
    </p:embeddedFont>
    <p:embeddedFont>
      <p:font typeface="Fira Sans Extra Condensed Medium"/>
      <p:regular r:id="rId43"/>
      <p:bold r:id="rId44"/>
      <p:italic r:id="rId45"/>
      <p:boldItalic r:id="rId46"/>
    </p:embeddedFont>
    <p:embeddedFont>
      <p:font typeface="Josefin Sans"/>
      <p:regular r:id="rId47"/>
      <p:bold r:id="rId48"/>
      <p:italic r:id="rId49"/>
      <p:boldItalic r:id="rId50"/>
    </p:embeddedFont>
    <p:embeddedFont>
      <p:font typeface="Roboto Light"/>
      <p:regular r:id="rId51"/>
      <p:bold r:id="rId52"/>
      <p:italic r:id="rId53"/>
      <p:boldItalic r:id="rId54"/>
    </p:embeddedFont>
    <p:embeddedFont>
      <p:font typeface="Josefin Sans SemiBold"/>
      <p:regular r:id="rId55"/>
      <p:bold r:id="rId56"/>
      <p:italic r:id="rId57"/>
      <p:boldItalic r:id="rId58"/>
    </p:embeddedFont>
    <p:embeddedFont>
      <p:font typeface="Josefin Sans Light"/>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JosefinSansMedium-bold.fntdata"/><Relationship Id="rId42" Type="http://schemas.openxmlformats.org/officeDocument/2006/relationships/font" Target="fonts/JosefinSansMedium-boldItalic.fntdata"/><Relationship Id="rId41" Type="http://schemas.openxmlformats.org/officeDocument/2006/relationships/font" Target="fonts/JosefinSansMedium-italic.fntdata"/><Relationship Id="rId44" Type="http://schemas.openxmlformats.org/officeDocument/2006/relationships/font" Target="fonts/FiraSansExtraCondensedMedium-bold.fntdata"/><Relationship Id="rId43" Type="http://schemas.openxmlformats.org/officeDocument/2006/relationships/font" Target="fonts/FiraSansExtraCondensedMedium-regular.fntdata"/><Relationship Id="rId46" Type="http://schemas.openxmlformats.org/officeDocument/2006/relationships/font" Target="fonts/FiraSansExtraCondensedMedium-boldItalic.fntdata"/><Relationship Id="rId45" Type="http://schemas.openxmlformats.org/officeDocument/2006/relationships/font" Target="fonts/FiraSansExtraCondensedMedium-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JosefinSans-bold.fntdata"/><Relationship Id="rId47" Type="http://schemas.openxmlformats.org/officeDocument/2006/relationships/font" Target="fonts/JosefinSans-regular.fntdata"/><Relationship Id="rId49" Type="http://schemas.openxmlformats.org/officeDocument/2006/relationships/font" Target="fonts/Josefin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regular.fntdata"/><Relationship Id="rId30" Type="http://schemas.openxmlformats.org/officeDocument/2006/relationships/slide" Target="slides/slide26.xml"/><Relationship Id="rId33" Type="http://schemas.openxmlformats.org/officeDocument/2006/relationships/font" Target="fonts/Roboto-italic.fntdata"/><Relationship Id="rId32" Type="http://schemas.openxmlformats.org/officeDocument/2006/relationships/font" Target="fonts/Roboto-bold.fntdata"/><Relationship Id="rId35" Type="http://schemas.openxmlformats.org/officeDocument/2006/relationships/font" Target="fonts/RobotoMedium-regular.fntdata"/><Relationship Id="rId34" Type="http://schemas.openxmlformats.org/officeDocument/2006/relationships/font" Target="fonts/Roboto-boldItalic.fntdata"/><Relationship Id="rId37" Type="http://schemas.openxmlformats.org/officeDocument/2006/relationships/font" Target="fonts/RobotoMedium-italic.fntdata"/><Relationship Id="rId36" Type="http://schemas.openxmlformats.org/officeDocument/2006/relationships/font" Target="fonts/RobotoMedium-bold.fntdata"/><Relationship Id="rId39" Type="http://schemas.openxmlformats.org/officeDocument/2006/relationships/font" Target="fonts/JosefinSansMedium-regular.fntdata"/><Relationship Id="rId38" Type="http://schemas.openxmlformats.org/officeDocument/2006/relationships/font" Target="fonts/RobotoMedium-boldItalic.fntdata"/><Relationship Id="rId62" Type="http://schemas.openxmlformats.org/officeDocument/2006/relationships/font" Target="fonts/JosefinSansLight-boldItalic.fntdata"/><Relationship Id="rId61" Type="http://schemas.openxmlformats.org/officeDocument/2006/relationships/font" Target="fonts/JosefinSansLight-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JosefinSansLight-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RobotoLight-regular.fntdata"/><Relationship Id="rId50" Type="http://schemas.openxmlformats.org/officeDocument/2006/relationships/font" Target="fonts/JosefinSans-boldItalic.fntdata"/><Relationship Id="rId53" Type="http://schemas.openxmlformats.org/officeDocument/2006/relationships/font" Target="fonts/RobotoLight-italic.fntdata"/><Relationship Id="rId52" Type="http://schemas.openxmlformats.org/officeDocument/2006/relationships/font" Target="fonts/RobotoLight-bold.fntdata"/><Relationship Id="rId11" Type="http://schemas.openxmlformats.org/officeDocument/2006/relationships/slide" Target="slides/slide7.xml"/><Relationship Id="rId55" Type="http://schemas.openxmlformats.org/officeDocument/2006/relationships/font" Target="fonts/JosefinSansSemiBold-regular.fntdata"/><Relationship Id="rId10" Type="http://schemas.openxmlformats.org/officeDocument/2006/relationships/slide" Target="slides/slide6.xml"/><Relationship Id="rId54" Type="http://schemas.openxmlformats.org/officeDocument/2006/relationships/font" Target="fonts/RobotoLight-boldItalic.fntdata"/><Relationship Id="rId13" Type="http://schemas.openxmlformats.org/officeDocument/2006/relationships/slide" Target="slides/slide9.xml"/><Relationship Id="rId57" Type="http://schemas.openxmlformats.org/officeDocument/2006/relationships/font" Target="fonts/JosefinSansSemiBold-italic.fntdata"/><Relationship Id="rId12" Type="http://schemas.openxmlformats.org/officeDocument/2006/relationships/slide" Target="slides/slide8.xml"/><Relationship Id="rId56" Type="http://schemas.openxmlformats.org/officeDocument/2006/relationships/font" Target="fonts/JosefinSansSemiBold-bold.fntdata"/><Relationship Id="rId15" Type="http://schemas.openxmlformats.org/officeDocument/2006/relationships/slide" Target="slides/slide11.xml"/><Relationship Id="rId59" Type="http://schemas.openxmlformats.org/officeDocument/2006/relationships/font" Target="fonts/JosefinSansLight-regular.fntdata"/><Relationship Id="rId14" Type="http://schemas.openxmlformats.org/officeDocument/2006/relationships/slide" Target="slides/slide10.xml"/><Relationship Id="rId58" Type="http://schemas.openxmlformats.org/officeDocument/2006/relationships/font" Target="fonts/JosefinSansSemiBold-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4df7b718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4df7b718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c788e9a590_0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c788e9a590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c788e9a590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c788e9a59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c788e9a590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c788e9a590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c788e9a590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c788e9a590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c95f375b38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c95f375b38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83bd08b7d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83bd08b7d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ca275fbaf4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ca275fbaf4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83bd08b7d8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83bd08b7d8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4dbc6e044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4dbc6e044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c95f375b38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c95f375b38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83bd08b7d8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83bd08b7d8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ca275fba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ca275fba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c788e9a590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c788e9a590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4c98bf820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4c98bf820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c788e9a590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c788e9a590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4c98bf820a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4c98bf820a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4dbc6e044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4dbc6e044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ca275fbaf4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ca275fbaf4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4df7b718e8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4df7b718e8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7A003C"/>
                </a:solidFill>
                <a:latin typeface="Roboto Medium"/>
                <a:ea typeface="Roboto Medium"/>
                <a:cs typeface="Roboto Medium"/>
                <a:sym typeface="Roboto Medium"/>
              </a:rPr>
              <a:t>Management Courses:</a:t>
            </a:r>
            <a:br>
              <a:rPr lang="en" sz="1500">
                <a:solidFill>
                  <a:srgbClr val="7A003C"/>
                </a:solidFill>
                <a:latin typeface="Roboto Medium"/>
                <a:ea typeface="Roboto Medium"/>
                <a:cs typeface="Roboto Medium"/>
                <a:sym typeface="Roboto Medium"/>
              </a:rPr>
            </a:br>
            <a:r>
              <a:rPr lang="en" sz="1300">
                <a:solidFill>
                  <a:srgbClr val="5E6A71"/>
                </a:solidFill>
                <a:latin typeface="Roboto"/>
                <a:ea typeface="Roboto"/>
                <a:cs typeface="Roboto"/>
                <a:sym typeface="Roboto"/>
              </a:rPr>
              <a:t>Each term, students must be resident on campus (or online) for six days of instruction and dialogue with professors and administrators</a:t>
            </a:r>
            <a:endParaRPr sz="1300">
              <a:solidFill>
                <a:srgbClr val="5E6A71"/>
              </a:solidFill>
              <a:latin typeface="Roboto"/>
              <a:ea typeface="Roboto"/>
              <a:cs typeface="Roboto"/>
              <a:sym typeface="Roboto"/>
            </a:endParaRPr>
          </a:p>
          <a:p>
            <a:pPr indent="0" lvl="0" marL="0" rtl="0" algn="l">
              <a:spcBef>
                <a:spcPts val="0"/>
              </a:spcBef>
              <a:spcAft>
                <a:spcPts val="0"/>
              </a:spcAft>
              <a:buNone/>
            </a:pPr>
            <a:r>
              <a:t/>
            </a:r>
            <a:endParaRPr sz="1500">
              <a:solidFill>
                <a:srgbClr val="7A003C"/>
              </a:solidFill>
              <a:latin typeface="Roboto Medium"/>
              <a:ea typeface="Roboto Medium"/>
              <a:cs typeface="Roboto Medium"/>
              <a:sym typeface="Roboto Medium"/>
            </a:endParaRPr>
          </a:p>
          <a:p>
            <a:pPr indent="0" lvl="0" marL="0" rtl="0" algn="l">
              <a:spcBef>
                <a:spcPts val="0"/>
              </a:spcBef>
              <a:spcAft>
                <a:spcPts val="0"/>
              </a:spcAft>
              <a:buNone/>
            </a:pPr>
            <a:r>
              <a:rPr lang="en" sz="1500">
                <a:solidFill>
                  <a:srgbClr val="7A003C"/>
                </a:solidFill>
                <a:latin typeface="Roboto Medium"/>
                <a:ea typeface="Roboto Medium"/>
                <a:cs typeface="Roboto Medium"/>
                <a:sym typeface="Roboto Medium"/>
              </a:rPr>
              <a:t>Strategic Communications Courses:</a:t>
            </a:r>
            <a:endParaRPr sz="1500">
              <a:solidFill>
                <a:srgbClr val="7A003C"/>
              </a:solidFill>
              <a:latin typeface="Roboto Medium"/>
              <a:ea typeface="Roboto Medium"/>
              <a:cs typeface="Roboto Medium"/>
              <a:sym typeface="Roboto Medium"/>
            </a:endParaRPr>
          </a:p>
          <a:p>
            <a:pPr indent="0" lvl="0" marL="0" rtl="0" algn="l">
              <a:lnSpc>
                <a:spcPct val="115000"/>
              </a:lnSpc>
              <a:spcBef>
                <a:spcPts val="0"/>
              </a:spcBef>
              <a:spcAft>
                <a:spcPts val="0"/>
              </a:spcAft>
              <a:buNone/>
            </a:pPr>
            <a:r>
              <a:rPr lang="en" sz="1300">
                <a:solidFill>
                  <a:srgbClr val="5E6A71"/>
                </a:solidFill>
                <a:latin typeface="Roboto"/>
                <a:ea typeface="Roboto"/>
                <a:cs typeface="Roboto"/>
                <a:sym typeface="Roboto"/>
              </a:rPr>
              <a:t>Strategic Communications Courses (Organizational Public Relations, Public Relations Research, Applied Ethics and Issues and Crisis Management) will be taught by professors from McMaster and select senior industry experts.</a:t>
            </a:r>
            <a:endParaRPr sz="1300">
              <a:solidFill>
                <a:srgbClr val="5E6A71"/>
              </a:solidFill>
              <a:latin typeface="Roboto"/>
              <a:ea typeface="Roboto"/>
              <a:cs typeface="Roboto"/>
              <a:sym typeface="Roboto"/>
            </a:endParaRPr>
          </a:p>
          <a:p>
            <a:pPr indent="0" lvl="0" marL="0" rtl="0" algn="l">
              <a:spcBef>
                <a:spcPts val="0"/>
              </a:spcBef>
              <a:spcAft>
                <a:spcPts val="0"/>
              </a:spcAft>
              <a:buNone/>
            </a:pPr>
            <a:r>
              <a:t/>
            </a:r>
            <a:endParaRPr sz="1500">
              <a:solidFill>
                <a:srgbClr val="7A003C"/>
              </a:solidFill>
              <a:latin typeface="Roboto Medium"/>
              <a:ea typeface="Roboto Medium"/>
              <a:cs typeface="Roboto Medium"/>
              <a:sym typeface="Roboto Medium"/>
            </a:endParaRPr>
          </a:p>
          <a:p>
            <a:pPr indent="0" lvl="0" marL="0" rtl="0" algn="ctr">
              <a:lnSpc>
                <a:spcPct val="115000"/>
              </a:lnSpc>
              <a:spcBef>
                <a:spcPts val="0"/>
              </a:spcBef>
              <a:spcAft>
                <a:spcPts val="0"/>
              </a:spcAft>
              <a:buNone/>
            </a:pPr>
            <a:r>
              <a:rPr b="1" i="1" lang="en" sz="1300">
                <a:solidFill>
                  <a:srgbClr val="5E6A71"/>
                </a:solidFill>
                <a:latin typeface="Roboto"/>
                <a:ea typeface="Roboto"/>
                <a:cs typeface="Roboto"/>
                <a:sym typeface="Roboto"/>
              </a:rPr>
              <a:t>Each course offers Canadian perspectives in a comparative USA and global context.</a:t>
            </a:r>
            <a:endParaRPr b="1" i="1" sz="1300">
              <a:solidFill>
                <a:srgbClr val="5E6A71"/>
              </a:solidFill>
              <a:latin typeface="Roboto"/>
              <a:ea typeface="Roboto"/>
              <a:cs typeface="Roboto"/>
              <a:sym typeface="Roboto"/>
            </a:endParaRPr>
          </a:p>
          <a:p>
            <a:pPr indent="0" lvl="0" marL="0" rtl="0" algn="l">
              <a:spcBef>
                <a:spcPts val="0"/>
              </a:spcBef>
              <a:spcAft>
                <a:spcPts val="0"/>
              </a:spcAft>
              <a:buNone/>
            </a:pPr>
            <a:r>
              <a:t/>
            </a:r>
            <a:endParaRPr sz="1500">
              <a:solidFill>
                <a:srgbClr val="7A003C"/>
              </a:solidFill>
              <a:latin typeface="Roboto Medium"/>
              <a:ea typeface="Roboto Medium"/>
              <a:cs typeface="Roboto Medium"/>
              <a:sym typeface="Roboto Medium"/>
            </a:endParaRPr>
          </a:p>
          <a:p>
            <a:pPr indent="0" lvl="0" marL="0" rtl="0" algn="l">
              <a:spcBef>
                <a:spcPts val="0"/>
              </a:spcBef>
              <a:spcAft>
                <a:spcPts val="0"/>
              </a:spcAft>
              <a:buNone/>
            </a:pPr>
            <a:r>
              <a:t/>
            </a:r>
            <a:endParaRPr sz="1500">
              <a:solidFill>
                <a:srgbClr val="7A003C"/>
              </a:solidFill>
              <a:latin typeface="Roboto Medium"/>
              <a:ea typeface="Roboto Medium"/>
              <a:cs typeface="Roboto Medium"/>
              <a:sym typeface="Roboto Medium"/>
            </a:endParaRPr>
          </a:p>
          <a:p>
            <a:pPr indent="0" lvl="0" marL="0" rtl="0" algn="l">
              <a:spcBef>
                <a:spcPts val="0"/>
              </a:spcBef>
              <a:spcAft>
                <a:spcPts val="0"/>
              </a:spcAft>
              <a:buClr>
                <a:schemeClr val="dk1"/>
              </a:buClr>
              <a:buSzPts val="1100"/>
              <a:buFont typeface="Arial"/>
              <a:buNone/>
            </a:pPr>
            <a:r>
              <a:t/>
            </a:r>
            <a:endParaRPr sz="1500">
              <a:solidFill>
                <a:srgbClr val="7A003C"/>
              </a:solidFill>
              <a:latin typeface="Roboto Medium"/>
              <a:ea typeface="Roboto Medium"/>
              <a:cs typeface="Roboto Medium"/>
              <a:sym typeface="Roboto Medium"/>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4c98bf820a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24c98bf820a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4c98bf820a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24c98bf820a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4c98bf820a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4c98bf820a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4c98bf820a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4c98bf820a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price: $52,185 (as of 2023-2024)</a:t>
            </a:r>
            <a:endParaRPr/>
          </a:p>
          <a:p>
            <a:pPr indent="0" lvl="0" marL="0" rtl="0" algn="l">
              <a:spcBef>
                <a:spcPts val="0"/>
              </a:spcBef>
              <a:spcAft>
                <a:spcPts val="0"/>
              </a:spcAft>
              <a:buNone/>
            </a:pPr>
            <a:r>
              <a:rPr lang="en"/>
              <a:t>McMaster University Executive MCM Program</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4c98bf820a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4c98bf820a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c95f375b38_3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c95f375b38_3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894500" y="588600"/>
            <a:ext cx="5392800" cy="1983300"/>
          </a:xfrm>
          <a:prstGeom prst="rect">
            <a:avLst/>
          </a:prstGeom>
        </p:spPr>
        <p:txBody>
          <a:bodyPr anchorCtr="0" anchor="t" bIns="91425" lIns="91425" spcFirstLastPara="1" rIns="91425" wrap="square" tIns="201150">
            <a:noAutofit/>
          </a:bodyPr>
          <a:lstStyle>
            <a:lvl1pPr lvl="0" rtl="0">
              <a:lnSpc>
                <a:spcPct val="100000"/>
              </a:lnSpc>
              <a:spcBef>
                <a:spcPts val="0"/>
              </a:spcBef>
              <a:spcAft>
                <a:spcPts val="0"/>
              </a:spcAft>
              <a:buSzPts val="5200"/>
              <a:buFont typeface="Josefin Sans"/>
              <a:buNone/>
              <a:defRPr b="1" sz="5200">
                <a:latin typeface="Josefin Sans"/>
                <a:ea typeface="Josefin Sans"/>
                <a:cs typeface="Josefin Sans"/>
                <a:sym typeface="Josefin Sans"/>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894500" y="2499325"/>
            <a:ext cx="3335700" cy="792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Light"/>
              <a:buNone/>
              <a:defRPr b="1" sz="1800">
                <a:solidFill>
                  <a:schemeClr val="dk2"/>
                </a:solidFill>
                <a:latin typeface="Josefin Sans"/>
                <a:ea typeface="Josefin Sans"/>
                <a:cs typeface="Josefin Sans"/>
                <a:sym typeface="Josefin Sans"/>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1" name="Google Shape;11;p2"/>
          <p:cNvCxnSpPr/>
          <p:nvPr/>
        </p:nvCxnSpPr>
        <p:spPr>
          <a:xfrm>
            <a:off x="542275" y="758250"/>
            <a:ext cx="0" cy="2878500"/>
          </a:xfrm>
          <a:prstGeom prst="straightConnector1">
            <a:avLst/>
          </a:prstGeom>
          <a:noFill/>
          <a:ln cap="flat" cmpd="sng" w="114300">
            <a:solidFill>
              <a:schemeClr val="accent5"/>
            </a:solidFill>
            <a:prstDash val="solid"/>
            <a:round/>
            <a:headEnd len="med" w="med" type="none"/>
            <a:tailEnd len="med" w="med" type="none"/>
          </a:ln>
        </p:spPr>
      </p:cxnSp>
      <p:cxnSp>
        <p:nvCxnSpPr>
          <p:cNvPr id="12" name="Google Shape;12;p2"/>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925750" y="2130650"/>
            <a:ext cx="4112400" cy="1104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5" name="Google Shape;15;p3"/>
          <p:cNvSpPr txBox="1"/>
          <p:nvPr>
            <p:ph hasCustomPrompt="1" idx="2" type="title"/>
          </p:nvPr>
        </p:nvSpPr>
        <p:spPr>
          <a:xfrm>
            <a:off x="925751" y="1640525"/>
            <a:ext cx="1724100" cy="841800"/>
          </a:xfrm>
          <a:prstGeom prst="rect">
            <a:avLst/>
          </a:prstGeom>
        </p:spPr>
        <p:txBody>
          <a:bodyPr anchorCtr="0" anchor="b" bIns="91425" lIns="91425" spcFirstLastPara="1" rIns="91425" wrap="square" tIns="0">
            <a:noAutofit/>
          </a:bodyPr>
          <a:lstStyle>
            <a:lvl1pPr lvl="0" rtl="0">
              <a:spcBef>
                <a:spcPts val="0"/>
              </a:spcBef>
              <a:spcAft>
                <a:spcPts val="0"/>
              </a:spcAft>
              <a:buClr>
                <a:schemeClr val="accent1"/>
              </a:buClr>
              <a:buSzPts val="6000"/>
              <a:buNone/>
              <a:defRPr sz="6000">
                <a:solidFill>
                  <a:schemeClr val="accent1"/>
                </a:solidFill>
              </a:defRPr>
            </a:lvl1pPr>
            <a:lvl2pPr lvl="1"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2pPr>
            <a:lvl3pPr lvl="2"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3pPr>
            <a:lvl4pPr lvl="3"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4pPr>
            <a:lvl5pPr lvl="4"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5pPr>
            <a:lvl6pPr lvl="5"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6pPr>
            <a:lvl7pPr lvl="6"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7pPr>
            <a:lvl8pPr lvl="7"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8pPr>
            <a:lvl9pPr lvl="8"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9pPr>
          </a:lstStyle>
          <a:p>
            <a:r>
              <a:t>xx%</a:t>
            </a:r>
          </a:p>
        </p:txBody>
      </p:sp>
      <p:sp>
        <p:nvSpPr>
          <p:cNvPr id="16" name="Google Shape;16;p3"/>
          <p:cNvSpPr txBox="1"/>
          <p:nvPr>
            <p:ph idx="1" type="subTitle"/>
          </p:nvPr>
        </p:nvSpPr>
        <p:spPr>
          <a:xfrm>
            <a:off x="925750" y="3471400"/>
            <a:ext cx="3027300" cy="5583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Font typeface="Roboto Light"/>
              <a:buNone/>
              <a:defRPr>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cxnSp>
        <p:nvCxnSpPr>
          <p:cNvPr id="17" name="Google Shape;17;p3"/>
          <p:cNvCxnSpPr/>
          <p:nvPr/>
        </p:nvCxnSpPr>
        <p:spPr>
          <a:xfrm>
            <a:off x="542275" y="1625200"/>
            <a:ext cx="0" cy="2961300"/>
          </a:xfrm>
          <a:prstGeom prst="straightConnector1">
            <a:avLst/>
          </a:prstGeom>
          <a:noFill/>
          <a:ln cap="flat" cmpd="sng" w="76200">
            <a:solidFill>
              <a:schemeClr val="accent1"/>
            </a:solidFill>
            <a:prstDash val="solid"/>
            <a:round/>
            <a:headEnd len="med" w="med" type="none"/>
            <a:tailEnd len="med" w="med" type="none"/>
          </a:ln>
        </p:spPr>
      </p:cxnSp>
      <p:cxnSp>
        <p:nvCxnSpPr>
          <p:cNvPr id="18" name="Google Shape;18;p3"/>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9" name="Google Shape;19;p3"/>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idx="1" type="subTitle"/>
          </p:nvPr>
        </p:nvSpPr>
        <p:spPr>
          <a:xfrm>
            <a:off x="811600" y="1312075"/>
            <a:ext cx="7628100" cy="3296400"/>
          </a:xfrm>
          <a:prstGeom prst="rect">
            <a:avLst/>
          </a:prstGeom>
          <a:noFill/>
          <a:ln>
            <a:noFill/>
          </a:ln>
        </p:spPr>
        <p:txBody>
          <a:bodyPr anchorCtr="0" anchor="t" bIns="91425" lIns="91425" spcFirstLastPara="1" rIns="91425" wrap="square" tIns="0">
            <a:noAutofit/>
          </a:bodyPr>
          <a:lstStyle>
            <a:lvl1pPr lvl="0" rtl="0">
              <a:spcBef>
                <a:spcPts val="0"/>
              </a:spcBef>
              <a:spcAft>
                <a:spcPts val="0"/>
              </a:spcAft>
              <a:buClr>
                <a:schemeClr val="accent1"/>
              </a:buClr>
              <a:buSzPts val="1200"/>
              <a:buFont typeface="Roboto"/>
              <a:buAutoNum type="arabicPeriod"/>
              <a:defRPr>
                <a:solidFill>
                  <a:schemeClr val="dk1"/>
                </a:solidFill>
                <a:latin typeface="Roboto"/>
                <a:ea typeface="Roboto"/>
                <a:cs typeface="Roboto"/>
                <a:sym typeface="Roboto"/>
              </a:defRPr>
            </a:lvl1pPr>
            <a:lvl2pPr lvl="1"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2pPr>
            <a:lvl3pPr lvl="2"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3pPr>
            <a:lvl4pPr lvl="3" rtl="0">
              <a:lnSpc>
                <a:spcPct val="100000"/>
              </a:lnSpc>
              <a:spcBef>
                <a:spcPts val="0"/>
              </a:spcBef>
              <a:spcAft>
                <a:spcPts val="0"/>
              </a:spcAft>
              <a:buClr>
                <a:srgbClr val="434343"/>
              </a:buClr>
              <a:buSzPts val="1200"/>
              <a:buFont typeface="Roboto Light"/>
              <a:buAutoNum type="arabicPeriod"/>
              <a:defRPr>
                <a:latin typeface="Roboto"/>
                <a:ea typeface="Roboto"/>
                <a:cs typeface="Roboto"/>
                <a:sym typeface="Roboto"/>
              </a:defRPr>
            </a:lvl4pPr>
            <a:lvl5pPr lvl="4"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5pPr>
            <a:lvl6pPr lvl="5"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6pPr>
            <a:lvl7pPr lvl="6" rtl="0">
              <a:lnSpc>
                <a:spcPct val="100000"/>
              </a:lnSpc>
              <a:spcBef>
                <a:spcPts val="0"/>
              </a:spcBef>
              <a:spcAft>
                <a:spcPts val="0"/>
              </a:spcAft>
              <a:buClr>
                <a:srgbClr val="434343"/>
              </a:buClr>
              <a:buSzPts val="1200"/>
              <a:buFont typeface="Roboto Light"/>
              <a:buAutoNum type="arabicPeriod"/>
              <a:defRPr>
                <a:latin typeface="Roboto"/>
                <a:ea typeface="Roboto"/>
                <a:cs typeface="Roboto"/>
                <a:sym typeface="Roboto"/>
              </a:defRPr>
            </a:lvl7pPr>
            <a:lvl8pPr lvl="7"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8pPr>
            <a:lvl9pPr lvl="8"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9pPr>
          </a:lstStyle>
          <a:p/>
        </p:txBody>
      </p:sp>
      <p:sp>
        <p:nvSpPr>
          <p:cNvPr id="22" name="Google Shape;22;p4"/>
          <p:cNvSpPr txBox="1"/>
          <p:nvPr>
            <p:ph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23" name="Google Shape;23;p4"/>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4" name="Google Shape;24;p4"/>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idx="1" type="subTitle"/>
          </p:nvPr>
        </p:nvSpPr>
        <p:spPr>
          <a:xfrm>
            <a:off x="2206925" y="3042799"/>
            <a:ext cx="2263500" cy="8289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27" name="Google Shape;27;p5"/>
          <p:cNvSpPr txBox="1"/>
          <p:nvPr>
            <p:ph idx="2" type="subTitle"/>
          </p:nvPr>
        </p:nvSpPr>
        <p:spPr>
          <a:xfrm>
            <a:off x="5045075" y="3042799"/>
            <a:ext cx="2263500" cy="8289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28" name="Google Shape;28;p5"/>
          <p:cNvSpPr txBox="1"/>
          <p:nvPr>
            <p:ph idx="3" type="subTitle"/>
          </p:nvPr>
        </p:nvSpPr>
        <p:spPr>
          <a:xfrm>
            <a:off x="2206913" y="247864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29" name="Google Shape;29;p5"/>
          <p:cNvSpPr txBox="1"/>
          <p:nvPr>
            <p:ph idx="4" type="subTitle"/>
          </p:nvPr>
        </p:nvSpPr>
        <p:spPr>
          <a:xfrm>
            <a:off x="5045063" y="247864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30" name="Google Shape;30;p5"/>
          <p:cNvSpPr txBox="1"/>
          <p:nvPr>
            <p:ph type="title"/>
          </p:nvPr>
        </p:nvSpPr>
        <p:spPr>
          <a:xfrm>
            <a:off x="146725" y="4824272"/>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31" name="Google Shape;31;p5"/>
          <p:cNvSpPr txBox="1"/>
          <p:nvPr>
            <p:ph hasCustomPrompt="1" idx="5"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32" name="Google Shape;32;p5"/>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33" name="Google Shape;33;p5"/>
          <p:cNvSpPr txBox="1"/>
          <p:nvPr>
            <p:ph idx="6"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34" name="Google Shape;34;p5"/>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35" name="Google Shape;35;p5"/>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146725" y="4824272"/>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38" name="Google Shape;38;p6"/>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39" name="Google Shape;39;p6"/>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40" name="Google Shape;40;p6"/>
          <p:cNvSpPr txBox="1"/>
          <p:nvPr>
            <p:ph idx="3"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41" name="Google Shape;41;p6"/>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42" name="Google Shape;42;p6"/>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sp>
        <p:nvSpPr>
          <p:cNvPr id="44" name="Google Shape;44;p7"/>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45" name="Google Shape;45;p7"/>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46" name="Google Shape;46;p7"/>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47" name="Google Shape;47;p7"/>
          <p:cNvSpPr txBox="1"/>
          <p:nvPr>
            <p:ph idx="1" type="subTitle"/>
          </p:nvPr>
        </p:nvSpPr>
        <p:spPr>
          <a:xfrm>
            <a:off x="1410325" y="1727250"/>
            <a:ext cx="5264700" cy="2321100"/>
          </a:xfrm>
          <a:prstGeom prst="rect">
            <a:avLst/>
          </a:prstGeom>
          <a:solidFill>
            <a:schemeClr val="lt1"/>
          </a:solidFill>
          <a:ln>
            <a:noFill/>
          </a:ln>
        </p:spPr>
        <p:txBody>
          <a:bodyPr anchorCtr="0" anchor="ctr"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Char char="●"/>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48" name="Google Shape;48;p7"/>
          <p:cNvSpPr txBox="1"/>
          <p:nvPr>
            <p:ph idx="3"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49" name="Google Shape;49;p7"/>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50" name="Google Shape;50;p7"/>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1" name="Shape 51"/>
        <p:cNvGrpSpPr/>
        <p:nvPr/>
      </p:nvGrpSpPr>
      <p:grpSpPr>
        <a:xfrm>
          <a:off x="0" y="0"/>
          <a:ext cx="0" cy="0"/>
          <a:chOff x="0" y="0"/>
          <a:chExt cx="0" cy="0"/>
        </a:xfrm>
      </p:grpSpPr>
      <p:sp>
        <p:nvSpPr>
          <p:cNvPr id="52" name="Google Shape;52;p8"/>
          <p:cNvSpPr/>
          <p:nvPr/>
        </p:nvSpPr>
        <p:spPr>
          <a:xfrm>
            <a:off x="1155750" y="1242000"/>
            <a:ext cx="6832500" cy="22404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3" name="Google Shape;53;p8"/>
          <p:cNvSpPr txBox="1"/>
          <p:nvPr>
            <p:ph type="title"/>
          </p:nvPr>
        </p:nvSpPr>
        <p:spPr>
          <a:xfrm>
            <a:off x="2062125" y="1914000"/>
            <a:ext cx="5609400" cy="896400"/>
          </a:xfrm>
          <a:prstGeom prst="rect">
            <a:avLst/>
          </a:prstGeom>
        </p:spPr>
        <p:txBody>
          <a:bodyPr anchorCtr="0" anchor="t" bIns="91425" lIns="91425" spcFirstLastPara="1" rIns="91425" wrap="square" tIns="201150">
            <a:noAutofit/>
          </a:bodyPr>
          <a:lstStyle>
            <a:lvl1pPr lvl="0" rtl="0">
              <a:spcBef>
                <a:spcPts val="0"/>
              </a:spcBef>
              <a:spcAft>
                <a:spcPts val="0"/>
              </a:spcAft>
              <a:buSzPts val="2800"/>
              <a:buNone/>
              <a:defRPr sz="5200"/>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sp>
        <p:nvSpPr>
          <p:cNvPr id="54" name="Google Shape;54;p8"/>
          <p:cNvSpPr txBox="1"/>
          <p:nvPr>
            <p:ph idx="2"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55" name="Google Shape;55;p8"/>
          <p:cNvSpPr txBox="1"/>
          <p:nvPr>
            <p:ph hasCustomPrompt="1" idx="3"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56" name="Google Shape;56;p8"/>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cxnSp>
        <p:nvCxnSpPr>
          <p:cNvPr id="57" name="Google Shape;57;p8"/>
          <p:cNvCxnSpPr/>
          <p:nvPr/>
        </p:nvCxnSpPr>
        <p:spPr>
          <a:xfrm rot="10800000">
            <a:off x="2184088" y="1867800"/>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58" name="Google Shape;58;p8"/>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59" name="Google Shape;59;p8"/>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9"/>
          <p:cNvSpPr txBox="1"/>
          <p:nvPr>
            <p:ph type="title"/>
          </p:nvPr>
        </p:nvSpPr>
        <p:spPr>
          <a:xfrm>
            <a:off x="692450" y="913800"/>
            <a:ext cx="3796500" cy="490500"/>
          </a:xfrm>
          <a:prstGeom prst="rect">
            <a:avLst/>
          </a:prstGeom>
        </p:spPr>
        <p:txBody>
          <a:bodyPr anchorCtr="0" anchor="t" bIns="91425" lIns="91425" spcFirstLastPara="1" rIns="91425" wrap="square" tIns="0">
            <a:noAutofit/>
          </a:bodyPr>
          <a:lstStyle>
            <a:lvl1pPr lvl="0" rtl="0">
              <a:spcBef>
                <a:spcPts val="0"/>
              </a:spcBef>
              <a:spcAft>
                <a:spcPts val="0"/>
              </a:spcAft>
              <a:buSzPts val="3600"/>
              <a:buNone/>
              <a:defRPr sz="36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62" name="Google Shape;62;p9"/>
          <p:cNvSpPr txBox="1"/>
          <p:nvPr>
            <p:ph idx="1" type="subTitle"/>
          </p:nvPr>
        </p:nvSpPr>
        <p:spPr>
          <a:xfrm>
            <a:off x="3644450" y="1652275"/>
            <a:ext cx="3384000" cy="2350800"/>
          </a:xfrm>
          <a:prstGeom prst="rect">
            <a:avLst/>
          </a:prstGeom>
          <a:solidFill>
            <a:schemeClr val="lt1"/>
          </a:solidFill>
          <a:ln>
            <a:noFill/>
          </a:ln>
        </p:spPr>
        <p:txBody>
          <a:bodyPr anchorCtr="0" anchor="t" bIns="91425" lIns="91425" spcFirstLastPara="1" rIns="91425" wrap="square" tIns="0">
            <a:noAutofit/>
          </a:bodyPr>
          <a:lstStyle>
            <a:lvl1pPr lvl="0" rtl="0">
              <a:lnSpc>
                <a:spcPct val="100000"/>
              </a:lnSpc>
              <a:spcBef>
                <a:spcPts val="0"/>
              </a:spcBef>
              <a:spcAft>
                <a:spcPts val="0"/>
              </a:spcAft>
              <a:buClr>
                <a:schemeClr val="dk1"/>
              </a:buClr>
              <a:buSzPts val="1200"/>
              <a:buFont typeface="Roboto"/>
              <a:buAutoNum type="arabicPeriod"/>
              <a:defRPr sz="1600">
                <a:solidFill>
                  <a:schemeClr val="dk1"/>
                </a:solidFill>
                <a:latin typeface="Roboto"/>
                <a:ea typeface="Roboto"/>
                <a:cs typeface="Roboto"/>
                <a:sym typeface="Roboto"/>
              </a:defRPr>
            </a:lvl1pPr>
            <a:lvl2pPr lvl="1"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2pPr>
            <a:lvl3pPr lvl="2"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3pPr>
            <a:lvl4pPr lvl="3" rtl="0">
              <a:lnSpc>
                <a:spcPct val="100000"/>
              </a:lnSpc>
              <a:spcBef>
                <a:spcPts val="0"/>
              </a:spcBef>
              <a:spcAft>
                <a:spcPts val="0"/>
              </a:spcAft>
              <a:buClr>
                <a:srgbClr val="434343"/>
              </a:buClr>
              <a:buSzPts val="1200"/>
              <a:buFont typeface="Roboto Light"/>
              <a:buAutoNum type="arabicPeriod"/>
              <a:defRPr>
                <a:latin typeface="Roboto"/>
                <a:ea typeface="Roboto"/>
                <a:cs typeface="Roboto"/>
                <a:sym typeface="Roboto"/>
              </a:defRPr>
            </a:lvl4pPr>
            <a:lvl5pPr lvl="4"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5pPr>
            <a:lvl6pPr lvl="5"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6pPr>
            <a:lvl7pPr lvl="6" rtl="0">
              <a:lnSpc>
                <a:spcPct val="100000"/>
              </a:lnSpc>
              <a:spcBef>
                <a:spcPts val="0"/>
              </a:spcBef>
              <a:spcAft>
                <a:spcPts val="0"/>
              </a:spcAft>
              <a:buClr>
                <a:srgbClr val="434343"/>
              </a:buClr>
              <a:buSzPts val="1200"/>
              <a:buFont typeface="Roboto Light"/>
              <a:buAutoNum type="arabicPeriod"/>
              <a:defRPr>
                <a:latin typeface="Roboto"/>
                <a:ea typeface="Roboto"/>
                <a:cs typeface="Roboto"/>
                <a:sym typeface="Roboto"/>
              </a:defRPr>
            </a:lvl7pPr>
            <a:lvl8pPr lvl="7" rtl="0">
              <a:lnSpc>
                <a:spcPct val="100000"/>
              </a:lnSpc>
              <a:spcBef>
                <a:spcPts val="0"/>
              </a:spcBef>
              <a:spcAft>
                <a:spcPts val="0"/>
              </a:spcAft>
              <a:buClr>
                <a:srgbClr val="434343"/>
              </a:buClr>
              <a:buSzPts val="1200"/>
              <a:buFont typeface="Roboto Light"/>
              <a:buAutoNum type="alphaLcPeriod"/>
              <a:defRPr>
                <a:latin typeface="Roboto"/>
                <a:ea typeface="Roboto"/>
                <a:cs typeface="Roboto"/>
                <a:sym typeface="Roboto"/>
              </a:defRPr>
            </a:lvl8pPr>
            <a:lvl9pPr lvl="8" rtl="0">
              <a:lnSpc>
                <a:spcPct val="100000"/>
              </a:lnSpc>
              <a:spcBef>
                <a:spcPts val="0"/>
              </a:spcBef>
              <a:spcAft>
                <a:spcPts val="0"/>
              </a:spcAft>
              <a:buClr>
                <a:srgbClr val="434343"/>
              </a:buClr>
              <a:buSzPts val="1200"/>
              <a:buFont typeface="Roboto Light"/>
              <a:buAutoNum type="romanLcPeriod"/>
              <a:defRPr>
                <a:latin typeface="Roboto"/>
                <a:ea typeface="Roboto"/>
                <a:cs typeface="Roboto"/>
                <a:sym typeface="Roboto"/>
              </a:defRPr>
            </a:lvl9pPr>
          </a:lstStyle>
          <a:p/>
        </p:txBody>
      </p:sp>
      <p:sp>
        <p:nvSpPr>
          <p:cNvPr id="63" name="Google Shape;63;p9"/>
          <p:cNvSpPr txBox="1"/>
          <p:nvPr>
            <p:ph idx="2"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64" name="Google Shape;64;p9"/>
          <p:cNvSpPr txBox="1"/>
          <p:nvPr>
            <p:ph hasCustomPrompt="1" idx="3"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65" name="Google Shape;65;p9"/>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cxnSp>
        <p:nvCxnSpPr>
          <p:cNvPr id="66" name="Google Shape;66;p9"/>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67" name="Google Shape;67;p9"/>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cxnSp>
        <p:nvCxnSpPr>
          <p:cNvPr id="68" name="Google Shape;68;p9"/>
          <p:cNvCxnSpPr/>
          <p:nvPr/>
        </p:nvCxnSpPr>
        <p:spPr>
          <a:xfrm>
            <a:off x="737600" y="701450"/>
            <a:ext cx="2710500" cy="0"/>
          </a:xfrm>
          <a:prstGeom prst="straightConnector1">
            <a:avLst/>
          </a:prstGeom>
          <a:noFill/>
          <a:ln cap="flat" cmpd="sng" w="76200">
            <a:solidFill>
              <a:schemeClr val="accent1"/>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 name="Shape 69"/>
        <p:cNvGrpSpPr/>
        <p:nvPr/>
      </p:nvGrpSpPr>
      <p:grpSpPr>
        <a:xfrm>
          <a:off x="0" y="0"/>
          <a:ext cx="0" cy="0"/>
          <a:chOff x="0" y="0"/>
          <a:chExt cx="0" cy="0"/>
        </a:xfrm>
      </p:grpSpPr>
      <p:sp>
        <p:nvSpPr>
          <p:cNvPr id="70" name="Google Shape;70;p10"/>
          <p:cNvSpPr txBox="1"/>
          <p:nvPr>
            <p:ph type="title"/>
          </p:nvPr>
        </p:nvSpPr>
        <p:spPr>
          <a:xfrm>
            <a:off x="915200" y="752100"/>
            <a:ext cx="2075700" cy="1744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1"/>
                </a:solidFill>
              </a:defRPr>
            </a:lvl1pPr>
            <a:lvl2pPr lvl="1" rtl="0" algn="r">
              <a:spcBef>
                <a:spcPts val="0"/>
              </a:spcBef>
              <a:spcAft>
                <a:spcPts val="0"/>
              </a:spcAft>
              <a:buSzPts val="2800"/>
              <a:buFont typeface="Roboto"/>
              <a:buNone/>
              <a:defRPr>
                <a:latin typeface="Roboto"/>
                <a:ea typeface="Roboto"/>
                <a:cs typeface="Roboto"/>
                <a:sym typeface="Roboto"/>
              </a:defRPr>
            </a:lvl2pPr>
            <a:lvl3pPr lvl="2" rtl="0" algn="r">
              <a:spcBef>
                <a:spcPts val="0"/>
              </a:spcBef>
              <a:spcAft>
                <a:spcPts val="0"/>
              </a:spcAft>
              <a:buSzPts val="2800"/>
              <a:buFont typeface="Roboto"/>
              <a:buNone/>
              <a:defRPr>
                <a:latin typeface="Roboto"/>
                <a:ea typeface="Roboto"/>
                <a:cs typeface="Roboto"/>
                <a:sym typeface="Roboto"/>
              </a:defRPr>
            </a:lvl3pPr>
            <a:lvl4pPr lvl="3" rtl="0" algn="r">
              <a:spcBef>
                <a:spcPts val="0"/>
              </a:spcBef>
              <a:spcAft>
                <a:spcPts val="0"/>
              </a:spcAft>
              <a:buSzPts val="2800"/>
              <a:buFont typeface="Roboto"/>
              <a:buNone/>
              <a:defRPr>
                <a:latin typeface="Roboto"/>
                <a:ea typeface="Roboto"/>
                <a:cs typeface="Roboto"/>
                <a:sym typeface="Roboto"/>
              </a:defRPr>
            </a:lvl4pPr>
            <a:lvl5pPr lvl="4" rtl="0" algn="r">
              <a:spcBef>
                <a:spcPts val="0"/>
              </a:spcBef>
              <a:spcAft>
                <a:spcPts val="0"/>
              </a:spcAft>
              <a:buSzPts val="2800"/>
              <a:buFont typeface="Roboto"/>
              <a:buNone/>
              <a:defRPr>
                <a:latin typeface="Roboto"/>
                <a:ea typeface="Roboto"/>
                <a:cs typeface="Roboto"/>
                <a:sym typeface="Roboto"/>
              </a:defRPr>
            </a:lvl5pPr>
            <a:lvl6pPr lvl="5" rtl="0" algn="r">
              <a:spcBef>
                <a:spcPts val="0"/>
              </a:spcBef>
              <a:spcAft>
                <a:spcPts val="0"/>
              </a:spcAft>
              <a:buSzPts val="2800"/>
              <a:buFont typeface="Roboto"/>
              <a:buNone/>
              <a:defRPr>
                <a:latin typeface="Roboto"/>
                <a:ea typeface="Roboto"/>
                <a:cs typeface="Roboto"/>
                <a:sym typeface="Roboto"/>
              </a:defRPr>
            </a:lvl6pPr>
            <a:lvl7pPr lvl="6" rtl="0" algn="r">
              <a:spcBef>
                <a:spcPts val="0"/>
              </a:spcBef>
              <a:spcAft>
                <a:spcPts val="0"/>
              </a:spcAft>
              <a:buSzPts val="2800"/>
              <a:buFont typeface="Roboto"/>
              <a:buNone/>
              <a:defRPr>
                <a:latin typeface="Roboto"/>
                <a:ea typeface="Roboto"/>
                <a:cs typeface="Roboto"/>
                <a:sym typeface="Roboto"/>
              </a:defRPr>
            </a:lvl7pPr>
            <a:lvl8pPr lvl="7" rtl="0" algn="r">
              <a:spcBef>
                <a:spcPts val="0"/>
              </a:spcBef>
              <a:spcAft>
                <a:spcPts val="0"/>
              </a:spcAft>
              <a:buSzPts val="2800"/>
              <a:buFont typeface="Roboto"/>
              <a:buNone/>
              <a:defRPr>
                <a:latin typeface="Roboto"/>
                <a:ea typeface="Roboto"/>
                <a:cs typeface="Roboto"/>
                <a:sym typeface="Roboto"/>
              </a:defRPr>
            </a:lvl8pPr>
            <a:lvl9pPr lvl="8" rtl="0" algn="r">
              <a:spcBef>
                <a:spcPts val="0"/>
              </a:spcBef>
              <a:spcAft>
                <a:spcPts val="0"/>
              </a:spcAft>
              <a:buSzPts val="2800"/>
              <a:buFont typeface="Roboto"/>
              <a:buNone/>
              <a:defRPr>
                <a:latin typeface="Roboto"/>
                <a:ea typeface="Roboto"/>
                <a:cs typeface="Roboto"/>
                <a:sym typeface="Roboto"/>
              </a:defRPr>
            </a:lvl9pPr>
          </a:lstStyle>
          <a:p/>
        </p:txBody>
      </p:sp>
      <p:cxnSp>
        <p:nvCxnSpPr>
          <p:cNvPr id="71" name="Google Shape;71;p10"/>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72" name="Google Shape;72;p10"/>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3" name="Shape 73"/>
        <p:cNvGrpSpPr/>
        <p:nvPr/>
      </p:nvGrpSpPr>
      <p:grpSpPr>
        <a:xfrm>
          <a:off x="0" y="0"/>
          <a:ext cx="0" cy="0"/>
          <a:chOff x="0" y="0"/>
          <a:chExt cx="0" cy="0"/>
        </a:xfrm>
      </p:grpSpPr>
      <p:sp>
        <p:nvSpPr>
          <p:cNvPr id="74" name="Google Shape;74;p11"/>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75" name="Google Shape;75;p11"/>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76" name="Google Shape;76;p11"/>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77" name="Google Shape;77;p11"/>
          <p:cNvSpPr txBox="1"/>
          <p:nvPr>
            <p:ph idx="1" type="subTitle"/>
          </p:nvPr>
        </p:nvSpPr>
        <p:spPr>
          <a:xfrm>
            <a:off x="1835950" y="2628600"/>
            <a:ext cx="4772100" cy="296100"/>
          </a:xfrm>
          <a:prstGeom prst="rect">
            <a:avLst/>
          </a:prstGeom>
          <a:noFill/>
          <a:ln>
            <a:noFill/>
          </a:ln>
        </p:spPr>
        <p:txBody>
          <a:bodyPr anchorCtr="0" anchor="t" bIns="0" lIns="91425" spcFirstLastPara="1" rIns="91425" wrap="square" tIns="0">
            <a:noAutofit/>
          </a:bodyPr>
          <a:lstStyle>
            <a:lvl1pPr lvl="0" rtl="0">
              <a:lnSpc>
                <a:spcPct val="100000"/>
              </a:lnSpc>
              <a:spcBef>
                <a:spcPts val="0"/>
              </a:spcBef>
              <a:spcAft>
                <a:spcPts val="0"/>
              </a:spcAft>
              <a:buClr>
                <a:schemeClr val="dk1"/>
              </a:buClr>
              <a:buSzPts val="2000"/>
              <a:buFont typeface="Roboto"/>
              <a:buNone/>
              <a:defRPr sz="18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78" name="Google Shape;78;p11"/>
          <p:cNvSpPr txBox="1"/>
          <p:nvPr>
            <p:ph hasCustomPrompt="1" idx="3" type="title"/>
          </p:nvPr>
        </p:nvSpPr>
        <p:spPr>
          <a:xfrm>
            <a:off x="1835725" y="1786800"/>
            <a:ext cx="5837100" cy="841800"/>
          </a:xfrm>
          <a:prstGeom prst="rect">
            <a:avLst/>
          </a:prstGeom>
        </p:spPr>
        <p:txBody>
          <a:bodyPr anchorCtr="0" anchor="b" bIns="91425" lIns="91425" spcFirstLastPara="1" rIns="91425" wrap="square" tIns="0">
            <a:noAutofit/>
          </a:bodyPr>
          <a:lstStyle>
            <a:lvl1pPr indent="0" lvl="0" marL="0" marR="0" rtl="0" algn="l">
              <a:lnSpc>
                <a:spcPct val="100000"/>
              </a:lnSpc>
              <a:spcBef>
                <a:spcPts val="0"/>
              </a:spcBef>
              <a:spcAft>
                <a:spcPts val="0"/>
              </a:spcAft>
              <a:buClr>
                <a:schemeClr val="dk1"/>
              </a:buClr>
              <a:buSzPts val="3600"/>
              <a:buNone/>
              <a:defRPr sz="7100">
                <a:solidFill>
                  <a:schemeClr val="accent1"/>
                </a:solidFill>
              </a:defRPr>
            </a:lvl1pPr>
            <a:lvl2pPr lvl="1"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2pPr>
            <a:lvl3pPr lvl="2"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3pPr>
            <a:lvl4pPr lvl="3"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4pPr>
            <a:lvl5pPr lvl="4"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5pPr>
            <a:lvl6pPr lvl="5"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6pPr>
            <a:lvl7pPr lvl="6"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7pPr>
            <a:lvl8pPr lvl="7"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8pPr>
            <a:lvl9pPr lvl="8"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9pPr>
          </a:lstStyle>
          <a:p>
            <a:r>
              <a:t>xx%</a:t>
            </a:r>
          </a:p>
        </p:txBody>
      </p:sp>
      <p:cxnSp>
        <p:nvCxnSpPr>
          <p:cNvPr id="79" name="Google Shape;79;p11"/>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80" name="Google Shape;80;p11"/>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cxnSp>
        <p:nvCxnSpPr>
          <p:cNvPr id="81" name="Google Shape;81;p11"/>
          <p:cNvCxnSpPr/>
          <p:nvPr/>
        </p:nvCxnSpPr>
        <p:spPr>
          <a:xfrm>
            <a:off x="1835950" y="1276675"/>
            <a:ext cx="2710500" cy="0"/>
          </a:xfrm>
          <a:prstGeom prst="straightConnector1">
            <a:avLst/>
          </a:prstGeom>
          <a:noFill/>
          <a:ln cap="flat" cmpd="sng" w="76200">
            <a:solidFill>
              <a:schemeClr val="accent1"/>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82"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2">
    <p:spTree>
      <p:nvGrpSpPr>
        <p:cNvPr id="83" name="Shape 83"/>
        <p:cNvGrpSpPr/>
        <p:nvPr/>
      </p:nvGrpSpPr>
      <p:grpSpPr>
        <a:xfrm>
          <a:off x="0" y="0"/>
          <a:ext cx="0" cy="0"/>
          <a:chOff x="0" y="0"/>
          <a:chExt cx="0" cy="0"/>
        </a:xfrm>
      </p:grpSpPr>
      <p:cxnSp>
        <p:nvCxnSpPr>
          <p:cNvPr id="84" name="Google Shape;84;p13"/>
          <p:cNvCxnSpPr/>
          <p:nvPr/>
        </p:nvCxnSpPr>
        <p:spPr>
          <a:xfrm>
            <a:off x="-14031" y="1217264"/>
            <a:ext cx="3594900" cy="0"/>
          </a:xfrm>
          <a:prstGeom prst="straightConnector1">
            <a:avLst/>
          </a:prstGeom>
          <a:noFill/>
          <a:ln cap="flat" cmpd="sng" w="9525">
            <a:solidFill>
              <a:schemeClr val="accent1"/>
            </a:solidFill>
            <a:prstDash val="solid"/>
            <a:round/>
            <a:headEnd len="med" w="med" type="none"/>
            <a:tailEnd len="med" w="med" type="none"/>
          </a:ln>
        </p:spPr>
      </p:cxnSp>
      <p:sp>
        <p:nvSpPr>
          <p:cNvPr id="85" name="Google Shape;85;p13"/>
          <p:cNvSpPr txBox="1"/>
          <p:nvPr>
            <p:ph type="title"/>
          </p:nvPr>
        </p:nvSpPr>
        <p:spPr>
          <a:xfrm>
            <a:off x="1697700" y="1738964"/>
            <a:ext cx="29631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1800"/>
            </a:lvl1pPr>
            <a:lvl2pPr lvl="1" rtl="0">
              <a:spcBef>
                <a:spcPts val="0"/>
              </a:spcBef>
              <a:spcAft>
                <a:spcPts val="0"/>
              </a:spcAft>
              <a:buSzPts val="2400"/>
              <a:buFont typeface="Roboto"/>
              <a:buNone/>
              <a:defRPr b="1" sz="2400">
                <a:latin typeface="Roboto"/>
                <a:ea typeface="Roboto"/>
                <a:cs typeface="Roboto"/>
                <a:sym typeface="Roboto"/>
              </a:defRPr>
            </a:lvl2pPr>
            <a:lvl3pPr lvl="2" rtl="0">
              <a:spcBef>
                <a:spcPts val="0"/>
              </a:spcBef>
              <a:spcAft>
                <a:spcPts val="0"/>
              </a:spcAft>
              <a:buSzPts val="2400"/>
              <a:buFont typeface="Roboto"/>
              <a:buNone/>
              <a:defRPr b="1" sz="2400">
                <a:latin typeface="Roboto"/>
                <a:ea typeface="Roboto"/>
                <a:cs typeface="Roboto"/>
                <a:sym typeface="Roboto"/>
              </a:defRPr>
            </a:lvl3pPr>
            <a:lvl4pPr lvl="3" rtl="0">
              <a:spcBef>
                <a:spcPts val="0"/>
              </a:spcBef>
              <a:spcAft>
                <a:spcPts val="0"/>
              </a:spcAft>
              <a:buSzPts val="2400"/>
              <a:buFont typeface="Roboto"/>
              <a:buNone/>
              <a:defRPr b="1" sz="2400">
                <a:latin typeface="Roboto"/>
                <a:ea typeface="Roboto"/>
                <a:cs typeface="Roboto"/>
                <a:sym typeface="Roboto"/>
              </a:defRPr>
            </a:lvl4pPr>
            <a:lvl5pPr lvl="4" rtl="0">
              <a:spcBef>
                <a:spcPts val="0"/>
              </a:spcBef>
              <a:spcAft>
                <a:spcPts val="0"/>
              </a:spcAft>
              <a:buSzPts val="2400"/>
              <a:buFont typeface="Roboto"/>
              <a:buNone/>
              <a:defRPr b="1" sz="2400">
                <a:latin typeface="Roboto"/>
                <a:ea typeface="Roboto"/>
                <a:cs typeface="Roboto"/>
                <a:sym typeface="Roboto"/>
              </a:defRPr>
            </a:lvl5pPr>
            <a:lvl6pPr lvl="5" rtl="0">
              <a:spcBef>
                <a:spcPts val="0"/>
              </a:spcBef>
              <a:spcAft>
                <a:spcPts val="0"/>
              </a:spcAft>
              <a:buSzPts val="2400"/>
              <a:buFont typeface="Roboto"/>
              <a:buNone/>
              <a:defRPr b="1" sz="2400">
                <a:latin typeface="Roboto"/>
                <a:ea typeface="Roboto"/>
                <a:cs typeface="Roboto"/>
                <a:sym typeface="Roboto"/>
              </a:defRPr>
            </a:lvl6pPr>
            <a:lvl7pPr lvl="6" rtl="0">
              <a:spcBef>
                <a:spcPts val="0"/>
              </a:spcBef>
              <a:spcAft>
                <a:spcPts val="0"/>
              </a:spcAft>
              <a:buSzPts val="2400"/>
              <a:buFont typeface="Roboto"/>
              <a:buNone/>
              <a:defRPr b="1" sz="2400">
                <a:latin typeface="Roboto"/>
                <a:ea typeface="Roboto"/>
                <a:cs typeface="Roboto"/>
                <a:sym typeface="Roboto"/>
              </a:defRPr>
            </a:lvl7pPr>
            <a:lvl8pPr lvl="7" rtl="0">
              <a:spcBef>
                <a:spcPts val="0"/>
              </a:spcBef>
              <a:spcAft>
                <a:spcPts val="0"/>
              </a:spcAft>
              <a:buSzPts val="2400"/>
              <a:buFont typeface="Roboto"/>
              <a:buNone/>
              <a:defRPr b="1" sz="2400">
                <a:latin typeface="Roboto"/>
                <a:ea typeface="Roboto"/>
                <a:cs typeface="Roboto"/>
                <a:sym typeface="Roboto"/>
              </a:defRPr>
            </a:lvl8pPr>
            <a:lvl9pPr lvl="8" rtl="0">
              <a:spcBef>
                <a:spcPts val="0"/>
              </a:spcBef>
              <a:spcAft>
                <a:spcPts val="0"/>
              </a:spcAft>
              <a:buSzPts val="2400"/>
              <a:buFont typeface="Roboto"/>
              <a:buNone/>
              <a:defRPr b="1" sz="2400">
                <a:latin typeface="Roboto"/>
                <a:ea typeface="Roboto"/>
                <a:cs typeface="Roboto"/>
                <a:sym typeface="Roboto"/>
              </a:defRPr>
            </a:lvl9pPr>
          </a:lstStyle>
          <a:p/>
        </p:txBody>
      </p:sp>
      <p:sp>
        <p:nvSpPr>
          <p:cNvPr id="86" name="Google Shape;86;p13">
            <a:hlinkClick action="ppaction://hlinksldjump" r:id="rId2"/>
          </p:cNvPr>
          <p:cNvSpPr txBox="1"/>
          <p:nvPr>
            <p:ph hasCustomPrompt="1" idx="2" type="title"/>
          </p:nvPr>
        </p:nvSpPr>
        <p:spPr>
          <a:xfrm>
            <a:off x="1121625" y="1673264"/>
            <a:ext cx="576000" cy="593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2pPr>
            <a:lvl3pPr lvl="2"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3pPr>
            <a:lvl4pPr lvl="3"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4pPr>
            <a:lvl5pPr lvl="4"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5pPr>
            <a:lvl6pPr lvl="5"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6pPr>
            <a:lvl7pPr lvl="6"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7pPr>
            <a:lvl8pPr lvl="7"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8pPr>
            <a:lvl9pPr lvl="8"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9pPr>
          </a:lstStyle>
          <a:p>
            <a:r>
              <a:t>xx%</a:t>
            </a:r>
          </a:p>
        </p:txBody>
      </p:sp>
      <p:sp>
        <p:nvSpPr>
          <p:cNvPr id="87" name="Google Shape;87;p13"/>
          <p:cNvSpPr txBox="1"/>
          <p:nvPr>
            <p:ph idx="1" type="subTitle"/>
          </p:nvPr>
        </p:nvSpPr>
        <p:spPr>
          <a:xfrm>
            <a:off x="1697700" y="2264648"/>
            <a:ext cx="2712300" cy="6453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88" name="Google Shape;88;p13"/>
          <p:cNvSpPr txBox="1"/>
          <p:nvPr>
            <p:ph idx="3" type="title"/>
          </p:nvPr>
        </p:nvSpPr>
        <p:spPr>
          <a:xfrm>
            <a:off x="1697700" y="3185564"/>
            <a:ext cx="29631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1800"/>
            </a:lvl1pPr>
            <a:lvl2pPr lvl="1" rtl="0">
              <a:spcBef>
                <a:spcPts val="0"/>
              </a:spcBef>
              <a:spcAft>
                <a:spcPts val="0"/>
              </a:spcAft>
              <a:buSzPts val="2400"/>
              <a:buFont typeface="Roboto"/>
              <a:buNone/>
              <a:defRPr b="1" sz="2400">
                <a:latin typeface="Roboto"/>
                <a:ea typeface="Roboto"/>
                <a:cs typeface="Roboto"/>
                <a:sym typeface="Roboto"/>
              </a:defRPr>
            </a:lvl2pPr>
            <a:lvl3pPr lvl="2" rtl="0">
              <a:spcBef>
                <a:spcPts val="0"/>
              </a:spcBef>
              <a:spcAft>
                <a:spcPts val="0"/>
              </a:spcAft>
              <a:buSzPts val="2400"/>
              <a:buFont typeface="Roboto"/>
              <a:buNone/>
              <a:defRPr b="1" sz="2400">
                <a:latin typeface="Roboto"/>
                <a:ea typeface="Roboto"/>
                <a:cs typeface="Roboto"/>
                <a:sym typeface="Roboto"/>
              </a:defRPr>
            </a:lvl3pPr>
            <a:lvl4pPr lvl="3" rtl="0">
              <a:spcBef>
                <a:spcPts val="0"/>
              </a:spcBef>
              <a:spcAft>
                <a:spcPts val="0"/>
              </a:spcAft>
              <a:buSzPts val="2400"/>
              <a:buFont typeface="Roboto"/>
              <a:buNone/>
              <a:defRPr b="1" sz="2400">
                <a:latin typeface="Roboto"/>
                <a:ea typeface="Roboto"/>
                <a:cs typeface="Roboto"/>
                <a:sym typeface="Roboto"/>
              </a:defRPr>
            </a:lvl4pPr>
            <a:lvl5pPr lvl="4" rtl="0">
              <a:spcBef>
                <a:spcPts val="0"/>
              </a:spcBef>
              <a:spcAft>
                <a:spcPts val="0"/>
              </a:spcAft>
              <a:buSzPts val="2400"/>
              <a:buFont typeface="Roboto"/>
              <a:buNone/>
              <a:defRPr b="1" sz="2400">
                <a:latin typeface="Roboto"/>
                <a:ea typeface="Roboto"/>
                <a:cs typeface="Roboto"/>
                <a:sym typeface="Roboto"/>
              </a:defRPr>
            </a:lvl5pPr>
            <a:lvl6pPr lvl="5" rtl="0">
              <a:spcBef>
                <a:spcPts val="0"/>
              </a:spcBef>
              <a:spcAft>
                <a:spcPts val="0"/>
              </a:spcAft>
              <a:buSzPts val="2400"/>
              <a:buFont typeface="Roboto"/>
              <a:buNone/>
              <a:defRPr b="1" sz="2400">
                <a:latin typeface="Roboto"/>
                <a:ea typeface="Roboto"/>
                <a:cs typeface="Roboto"/>
                <a:sym typeface="Roboto"/>
              </a:defRPr>
            </a:lvl6pPr>
            <a:lvl7pPr lvl="6" rtl="0">
              <a:spcBef>
                <a:spcPts val="0"/>
              </a:spcBef>
              <a:spcAft>
                <a:spcPts val="0"/>
              </a:spcAft>
              <a:buSzPts val="2400"/>
              <a:buFont typeface="Roboto"/>
              <a:buNone/>
              <a:defRPr b="1" sz="2400">
                <a:latin typeface="Roboto"/>
                <a:ea typeface="Roboto"/>
                <a:cs typeface="Roboto"/>
                <a:sym typeface="Roboto"/>
              </a:defRPr>
            </a:lvl7pPr>
            <a:lvl8pPr lvl="7" rtl="0">
              <a:spcBef>
                <a:spcPts val="0"/>
              </a:spcBef>
              <a:spcAft>
                <a:spcPts val="0"/>
              </a:spcAft>
              <a:buSzPts val="2400"/>
              <a:buFont typeface="Roboto"/>
              <a:buNone/>
              <a:defRPr b="1" sz="2400">
                <a:latin typeface="Roboto"/>
                <a:ea typeface="Roboto"/>
                <a:cs typeface="Roboto"/>
                <a:sym typeface="Roboto"/>
              </a:defRPr>
            </a:lvl8pPr>
            <a:lvl9pPr lvl="8" rtl="0">
              <a:spcBef>
                <a:spcPts val="0"/>
              </a:spcBef>
              <a:spcAft>
                <a:spcPts val="0"/>
              </a:spcAft>
              <a:buSzPts val="2400"/>
              <a:buFont typeface="Roboto"/>
              <a:buNone/>
              <a:defRPr b="1" sz="2400">
                <a:latin typeface="Roboto"/>
                <a:ea typeface="Roboto"/>
                <a:cs typeface="Roboto"/>
                <a:sym typeface="Roboto"/>
              </a:defRPr>
            </a:lvl9pPr>
          </a:lstStyle>
          <a:p/>
        </p:txBody>
      </p:sp>
      <p:sp>
        <p:nvSpPr>
          <p:cNvPr id="89" name="Google Shape;89;p13"/>
          <p:cNvSpPr txBox="1"/>
          <p:nvPr>
            <p:ph hasCustomPrompt="1" idx="4" type="title"/>
          </p:nvPr>
        </p:nvSpPr>
        <p:spPr>
          <a:xfrm>
            <a:off x="1121600" y="3119864"/>
            <a:ext cx="576000" cy="593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2pPr>
            <a:lvl3pPr lvl="2"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3pPr>
            <a:lvl4pPr lvl="3"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4pPr>
            <a:lvl5pPr lvl="4"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5pPr>
            <a:lvl6pPr lvl="5"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6pPr>
            <a:lvl7pPr lvl="6"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7pPr>
            <a:lvl8pPr lvl="7"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8pPr>
            <a:lvl9pPr lvl="8"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9pPr>
          </a:lstStyle>
          <a:p>
            <a:r>
              <a:t>xx%</a:t>
            </a:r>
          </a:p>
        </p:txBody>
      </p:sp>
      <p:sp>
        <p:nvSpPr>
          <p:cNvPr id="90" name="Google Shape;90;p13"/>
          <p:cNvSpPr txBox="1"/>
          <p:nvPr>
            <p:ph idx="5" type="subTitle"/>
          </p:nvPr>
        </p:nvSpPr>
        <p:spPr>
          <a:xfrm>
            <a:off x="1697700" y="3711255"/>
            <a:ext cx="2712300" cy="6492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91" name="Google Shape;91;p13"/>
          <p:cNvSpPr txBox="1"/>
          <p:nvPr>
            <p:ph idx="6" type="title"/>
          </p:nvPr>
        </p:nvSpPr>
        <p:spPr>
          <a:xfrm>
            <a:off x="5662500" y="1738964"/>
            <a:ext cx="29631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1800"/>
            </a:lvl1pPr>
            <a:lvl2pPr lvl="1" rtl="0">
              <a:spcBef>
                <a:spcPts val="0"/>
              </a:spcBef>
              <a:spcAft>
                <a:spcPts val="0"/>
              </a:spcAft>
              <a:buSzPts val="2400"/>
              <a:buFont typeface="Roboto"/>
              <a:buNone/>
              <a:defRPr b="1" sz="2400">
                <a:latin typeface="Roboto"/>
                <a:ea typeface="Roboto"/>
                <a:cs typeface="Roboto"/>
                <a:sym typeface="Roboto"/>
              </a:defRPr>
            </a:lvl2pPr>
            <a:lvl3pPr lvl="2" rtl="0">
              <a:spcBef>
                <a:spcPts val="0"/>
              </a:spcBef>
              <a:spcAft>
                <a:spcPts val="0"/>
              </a:spcAft>
              <a:buSzPts val="2400"/>
              <a:buFont typeface="Roboto"/>
              <a:buNone/>
              <a:defRPr b="1" sz="2400">
                <a:latin typeface="Roboto"/>
                <a:ea typeface="Roboto"/>
                <a:cs typeface="Roboto"/>
                <a:sym typeface="Roboto"/>
              </a:defRPr>
            </a:lvl3pPr>
            <a:lvl4pPr lvl="3" rtl="0">
              <a:spcBef>
                <a:spcPts val="0"/>
              </a:spcBef>
              <a:spcAft>
                <a:spcPts val="0"/>
              </a:spcAft>
              <a:buSzPts val="2400"/>
              <a:buFont typeface="Roboto"/>
              <a:buNone/>
              <a:defRPr b="1" sz="2400">
                <a:latin typeface="Roboto"/>
                <a:ea typeface="Roboto"/>
                <a:cs typeface="Roboto"/>
                <a:sym typeface="Roboto"/>
              </a:defRPr>
            </a:lvl4pPr>
            <a:lvl5pPr lvl="4" rtl="0">
              <a:spcBef>
                <a:spcPts val="0"/>
              </a:spcBef>
              <a:spcAft>
                <a:spcPts val="0"/>
              </a:spcAft>
              <a:buSzPts val="2400"/>
              <a:buFont typeface="Roboto"/>
              <a:buNone/>
              <a:defRPr b="1" sz="2400">
                <a:latin typeface="Roboto"/>
                <a:ea typeface="Roboto"/>
                <a:cs typeface="Roboto"/>
                <a:sym typeface="Roboto"/>
              </a:defRPr>
            </a:lvl5pPr>
            <a:lvl6pPr lvl="5" rtl="0">
              <a:spcBef>
                <a:spcPts val="0"/>
              </a:spcBef>
              <a:spcAft>
                <a:spcPts val="0"/>
              </a:spcAft>
              <a:buSzPts val="2400"/>
              <a:buFont typeface="Roboto"/>
              <a:buNone/>
              <a:defRPr b="1" sz="2400">
                <a:latin typeface="Roboto"/>
                <a:ea typeface="Roboto"/>
                <a:cs typeface="Roboto"/>
                <a:sym typeface="Roboto"/>
              </a:defRPr>
            </a:lvl6pPr>
            <a:lvl7pPr lvl="6" rtl="0">
              <a:spcBef>
                <a:spcPts val="0"/>
              </a:spcBef>
              <a:spcAft>
                <a:spcPts val="0"/>
              </a:spcAft>
              <a:buSzPts val="2400"/>
              <a:buFont typeface="Roboto"/>
              <a:buNone/>
              <a:defRPr b="1" sz="2400">
                <a:latin typeface="Roboto"/>
                <a:ea typeface="Roboto"/>
                <a:cs typeface="Roboto"/>
                <a:sym typeface="Roboto"/>
              </a:defRPr>
            </a:lvl7pPr>
            <a:lvl8pPr lvl="7" rtl="0">
              <a:spcBef>
                <a:spcPts val="0"/>
              </a:spcBef>
              <a:spcAft>
                <a:spcPts val="0"/>
              </a:spcAft>
              <a:buSzPts val="2400"/>
              <a:buFont typeface="Roboto"/>
              <a:buNone/>
              <a:defRPr b="1" sz="2400">
                <a:latin typeface="Roboto"/>
                <a:ea typeface="Roboto"/>
                <a:cs typeface="Roboto"/>
                <a:sym typeface="Roboto"/>
              </a:defRPr>
            </a:lvl8pPr>
            <a:lvl9pPr lvl="8" rtl="0">
              <a:spcBef>
                <a:spcPts val="0"/>
              </a:spcBef>
              <a:spcAft>
                <a:spcPts val="0"/>
              </a:spcAft>
              <a:buSzPts val="2400"/>
              <a:buFont typeface="Roboto"/>
              <a:buNone/>
              <a:defRPr b="1" sz="2400">
                <a:latin typeface="Roboto"/>
                <a:ea typeface="Roboto"/>
                <a:cs typeface="Roboto"/>
                <a:sym typeface="Roboto"/>
              </a:defRPr>
            </a:lvl9pPr>
          </a:lstStyle>
          <a:p/>
        </p:txBody>
      </p:sp>
      <p:sp>
        <p:nvSpPr>
          <p:cNvPr id="92" name="Google Shape;92;p13"/>
          <p:cNvSpPr txBox="1"/>
          <p:nvPr>
            <p:ph hasCustomPrompt="1" idx="7" type="title"/>
          </p:nvPr>
        </p:nvSpPr>
        <p:spPr>
          <a:xfrm>
            <a:off x="5086400" y="1673264"/>
            <a:ext cx="576000" cy="593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2pPr>
            <a:lvl3pPr lvl="2"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3pPr>
            <a:lvl4pPr lvl="3"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4pPr>
            <a:lvl5pPr lvl="4"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5pPr>
            <a:lvl6pPr lvl="5"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6pPr>
            <a:lvl7pPr lvl="6"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7pPr>
            <a:lvl8pPr lvl="7"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8pPr>
            <a:lvl9pPr lvl="8"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9pPr>
          </a:lstStyle>
          <a:p>
            <a:r>
              <a:t>xx%</a:t>
            </a:r>
          </a:p>
        </p:txBody>
      </p:sp>
      <p:sp>
        <p:nvSpPr>
          <p:cNvPr id="93" name="Google Shape;93;p13"/>
          <p:cNvSpPr txBox="1"/>
          <p:nvPr>
            <p:ph idx="8" type="subTitle"/>
          </p:nvPr>
        </p:nvSpPr>
        <p:spPr>
          <a:xfrm>
            <a:off x="5662500" y="2264648"/>
            <a:ext cx="2712300" cy="6453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94" name="Google Shape;94;p13"/>
          <p:cNvSpPr txBox="1"/>
          <p:nvPr>
            <p:ph idx="9" type="title"/>
          </p:nvPr>
        </p:nvSpPr>
        <p:spPr>
          <a:xfrm>
            <a:off x="5662500" y="3185564"/>
            <a:ext cx="29631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1800"/>
            </a:lvl1pPr>
            <a:lvl2pPr lvl="1" rtl="0">
              <a:spcBef>
                <a:spcPts val="0"/>
              </a:spcBef>
              <a:spcAft>
                <a:spcPts val="0"/>
              </a:spcAft>
              <a:buSzPts val="2400"/>
              <a:buFont typeface="Roboto"/>
              <a:buNone/>
              <a:defRPr b="1" sz="2400">
                <a:latin typeface="Roboto"/>
                <a:ea typeface="Roboto"/>
                <a:cs typeface="Roboto"/>
                <a:sym typeface="Roboto"/>
              </a:defRPr>
            </a:lvl2pPr>
            <a:lvl3pPr lvl="2" rtl="0">
              <a:spcBef>
                <a:spcPts val="0"/>
              </a:spcBef>
              <a:spcAft>
                <a:spcPts val="0"/>
              </a:spcAft>
              <a:buSzPts val="2400"/>
              <a:buFont typeface="Roboto"/>
              <a:buNone/>
              <a:defRPr b="1" sz="2400">
                <a:latin typeface="Roboto"/>
                <a:ea typeface="Roboto"/>
                <a:cs typeface="Roboto"/>
                <a:sym typeface="Roboto"/>
              </a:defRPr>
            </a:lvl3pPr>
            <a:lvl4pPr lvl="3" rtl="0">
              <a:spcBef>
                <a:spcPts val="0"/>
              </a:spcBef>
              <a:spcAft>
                <a:spcPts val="0"/>
              </a:spcAft>
              <a:buSzPts val="2400"/>
              <a:buFont typeface="Roboto"/>
              <a:buNone/>
              <a:defRPr b="1" sz="2400">
                <a:latin typeface="Roboto"/>
                <a:ea typeface="Roboto"/>
                <a:cs typeface="Roboto"/>
                <a:sym typeface="Roboto"/>
              </a:defRPr>
            </a:lvl4pPr>
            <a:lvl5pPr lvl="4" rtl="0">
              <a:spcBef>
                <a:spcPts val="0"/>
              </a:spcBef>
              <a:spcAft>
                <a:spcPts val="0"/>
              </a:spcAft>
              <a:buSzPts val="2400"/>
              <a:buFont typeface="Roboto"/>
              <a:buNone/>
              <a:defRPr b="1" sz="2400">
                <a:latin typeface="Roboto"/>
                <a:ea typeface="Roboto"/>
                <a:cs typeface="Roboto"/>
                <a:sym typeface="Roboto"/>
              </a:defRPr>
            </a:lvl5pPr>
            <a:lvl6pPr lvl="5" rtl="0">
              <a:spcBef>
                <a:spcPts val="0"/>
              </a:spcBef>
              <a:spcAft>
                <a:spcPts val="0"/>
              </a:spcAft>
              <a:buSzPts val="2400"/>
              <a:buFont typeface="Roboto"/>
              <a:buNone/>
              <a:defRPr b="1" sz="2400">
                <a:latin typeface="Roboto"/>
                <a:ea typeface="Roboto"/>
                <a:cs typeface="Roboto"/>
                <a:sym typeface="Roboto"/>
              </a:defRPr>
            </a:lvl6pPr>
            <a:lvl7pPr lvl="6" rtl="0">
              <a:spcBef>
                <a:spcPts val="0"/>
              </a:spcBef>
              <a:spcAft>
                <a:spcPts val="0"/>
              </a:spcAft>
              <a:buSzPts val="2400"/>
              <a:buFont typeface="Roboto"/>
              <a:buNone/>
              <a:defRPr b="1" sz="2400">
                <a:latin typeface="Roboto"/>
                <a:ea typeface="Roboto"/>
                <a:cs typeface="Roboto"/>
                <a:sym typeface="Roboto"/>
              </a:defRPr>
            </a:lvl7pPr>
            <a:lvl8pPr lvl="7" rtl="0">
              <a:spcBef>
                <a:spcPts val="0"/>
              </a:spcBef>
              <a:spcAft>
                <a:spcPts val="0"/>
              </a:spcAft>
              <a:buSzPts val="2400"/>
              <a:buFont typeface="Roboto"/>
              <a:buNone/>
              <a:defRPr b="1" sz="2400">
                <a:latin typeface="Roboto"/>
                <a:ea typeface="Roboto"/>
                <a:cs typeface="Roboto"/>
                <a:sym typeface="Roboto"/>
              </a:defRPr>
            </a:lvl8pPr>
            <a:lvl9pPr lvl="8" rtl="0">
              <a:spcBef>
                <a:spcPts val="0"/>
              </a:spcBef>
              <a:spcAft>
                <a:spcPts val="0"/>
              </a:spcAft>
              <a:buSzPts val="2400"/>
              <a:buFont typeface="Roboto"/>
              <a:buNone/>
              <a:defRPr b="1" sz="2400">
                <a:latin typeface="Roboto"/>
                <a:ea typeface="Roboto"/>
                <a:cs typeface="Roboto"/>
                <a:sym typeface="Roboto"/>
              </a:defRPr>
            </a:lvl9pPr>
          </a:lstStyle>
          <a:p/>
        </p:txBody>
      </p:sp>
      <p:sp>
        <p:nvSpPr>
          <p:cNvPr id="95" name="Google Shape;95;p13"/>
          <p:cNvSpPr txBox="1"/>
          <p:nvPr>
            <p:ph hasCustomPrompt="1" idx="13" type="title"/>
          </p:nvPr>
        </p:nvSpPr>
        <p:spPr>
          <a:xfrm>
            <a:off x="5087456" y="3119864"/>
            <a:ext cx="576000" cy="593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2pPr>
            <a:lvl3pPr lvl="2"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3pPr>
            <a:lvl4pPr lvl="3"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4pPr>
            <a:lvl5pPr lvl="4"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5pPr>
            <a:lvl6pPr lvl="5"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6pPr>
            <a:lvl7pPr lvl="6"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7pPr>
            <a:lvl8pPr lvl="7"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8pPr>
            <a:lvl9pPr lvl="8" rtl="0">
              <a:spcBef>
                <a:spcPts val="0"/>
              </a:spcBef>
              <a:spcAft>
                <a:spcPts val="0"/>
              </a:spcAft>
              <a:buClr>
                <a:schemeClr val="accent1"/>
              </a:buClr>
              <a:buSzPts val="3000"/>
              <a:buFont typeface="Roboto"/>
              <a:buNone/>
              <a:defRPr b="1" sz="3000">
                <a:solidFill>
                  <a:schemeClr val="accent1"/>
                </a:solidFill>
                <a:latin typeface="Roboto"/>
                <a:ea typeface="Roboto"/>
                <a:cs typeface="Roboto"/>
                <a:sym typeface="Roboto"/>
              </a:defRPr>
            </a:lvl9pPr>
          </a:lstStyle>
          <a:p>
            <a:r>
              <a:t>xx%</a:t>
            </a:r>
          </a:p>
        </p:txBody>
      </p:sp>
      <p:sp>
        <p:nvSpPr>
          <p:cNvPr id="96" name="Google Shape;96;p13"/>
          <p:cNvSpPr txBox="1"/>
          <p:nvPr>
            <p:ph idx="14" type="subTitle"/>
          </p:nvPr>
        </p:nvSpPr>
        <p:spPr>
          <a:xfrm>
            <a:off x="5662500" y="3711255"/>
            <a:ext cx="2712300" cy="6492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97" name="Google Shape;97;p13"/>
          <p:cNvSpPr txBox="1"/>
          <p:nvPr>
            <p:ph idx="15"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98" name="Google Shape;98;p13"/>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99" name="Google Shape;99;p13"/>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
    <p:spTree>
      <p:nvGrpSpPr>
        <p:cNvPr id="100" name="Shape 100"/>
        <p:cNvGrpSpPr/>
        <p:nvPr/>
      </p:nvGrpSpPr>
      <p:grpSpPr>
        <a:xfrm>
          <a:off x="0" y="0"/>
          <a:ext cx="0" cy="0"/>
          <a:chOff x="0" y="0"/>
          <a:chExt cx="0" cy="0"/>
        </a:xfrm>
      </p:grpSpPr>
      <p:sp>
        <p:nvSpPr>
          <p:cNvPr id="101" name="Google Shape;101;p14"/>
          <p:cNvSpPr txBox="1"/>
          <p:nvPr>
            <p:ph idx="1" type="subTitle"/>
          </p:nvPr>
        </p:nvSpPr>
        <p:spPr>
          <a:xfrm>
            <a:off x="2111850" y="1210325"/>
            <a:ext cx="5256600" cy="1823100"/>
          </a:xfrm>
          <a:prstGeom prst="rect">
            <a:avLst/>
          </a:prstGeom>
          <a:noFill/>
          <a:ln>
            <a:noFill/>
          </a:ln>
        </p:spPr>
        <p:txBody>
          <a:bodyPr anchorCtr="0" anchor="t" bIns="91425" lIns="91425" spcFirstLastPara="1" rIns="91425" wrap="square" tIns="91425">
            <a:noAutofit/>
          </a:bodyPr>
          <a:lstStyle>
            <a:lvl1pPr indent="-177800" lvl="0" marL="0" marR="0" rtl="0" algn="l">
              <a:lnSpc>
                <a:spcPct val="100000"/>
              </a:lnSpc>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2pPr>
            <a:lvl3pPr lvl="2"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3pPr>
            <a:lvl4pPr lvl="3"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4pPr>
            <a:lvl5pPr lvl="4"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5pPr>
            <a:lvl6pPr lvl="5"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6pPr>
            <a:lvl7pPr lvl="6"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7pPr>
            <a:lvl8pPr lvl="7"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8pPr>
            <a:lvl9pPr lvl="8" rtl="0">
              <a:lnSpc>
                <a:spcPct val="100000"/>
              </a:lnSpc>
              <a:spcBef>
                <a:spcPts val="0"/>
              </a:spcBef>
              <a:spcAft>
                <a:spcPts val="0"/>
              </a:spcAft>
              <a:buClr>
                <a:srgbClr val="FD0000"/>
              </a:buClr>
              <a:buSzPts val="1400"/>
              <a:buFont typeface="Roboto Medium"/>
              <a:buNone/>
              <a:defRPr>
                <a:solidFill>
                  <a:srgbClr val="FD0000"/>
                </a:solidFill>
                <a:latin typeface="Roboto Medium"/>
                <a:ea typeface="Roboto Medium"/>
                <a:cs typeface="Roboto Medium"/>
                <a:sym typeface="Roboto Medium"/>
              </a:defRPr>
            </a:lvl9pPr>
          </a:lstStyle>
          <a:p/>
        </p:txBody>
      </p:sp>
      <p:sp>
        <p:nvSpPr>
          <p:cNvPr id="102" name="Google Shape;102;p14"/>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03" name="Google Shape;103;p14"/>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104" name="Google Shape;104;p14"/>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cxnSp>
        <p:nvCxnSpPr>
          <p:cNvPr id="105" name="Google Shape;105;p14"/>
          <p:cNvCxnSpPr/>
          <p:nvPr/>
        </p:nvCxnSpPr>
        <p:spPr>
          <a:xfrm rot="5400000">
            <a:off x="503550" y="2653667"/>
            <a:ext cx="2544000" cy="0"/>
          </a:xfrm>
          <a:prstGeom prst="straightConnector1">
            <a:avLst/>
          </a:prstGeom>
          <a:noFill/>
          <a:ln cap="flat" cmpd="sng" w="76200">
            <a:solidFill>
              <a:schemeClr val="accent1"/>
            </a:solidFill>
            <a:prstDash val="solid"/>
            <a:round/>
            <a:headEnd len="med" w="med" type="none"/>
            <a:tailEnd len="med" w="med" type="none"/>
          </a:ln>
        </p:spPr>
      </p:cxnSp>
      <p:sp>
        <p:nvSpPr>
          <p:cNvPr id="106" name="Google Shape;106;p14"/>
          <p:cNvSpPr txBox="1"/>
          <p:nvPr>
            <p:ph idx="3" type="title"/>
          </p:nvPr>
        </p:nvSpPr>
        <p:spPr>
          <a:xfrm>
            <a:off x="2111850" y="3033325"/>
            <a:ext cx="5256600" cy="4449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accent1"/>
              </a:buClr>
              <a:buSzPts val="1600"/>
              <a:buFont typeface="Roboto Medium"/>
              <a:buNone/>
              <a:defRPr b="0" sz="1800">
                <a:solidFill>
                  <a:schemeClr val="accent1"/>
                </a:solidFill>
                <a:latin typeface="Roboto Medium"/>
                <a:ea typeface="Roboto Medium"/>
                <a:cs typeface="Roboto Medium"/>
                <a:sym typeface="Roboto Medium"/>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107" name="Google Shape;107;p14"/>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08" name="Google Shape;108;p14"/>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TITLE_AND_DESCRIPTION_1">
    <p:spTree>
      <p:nvGrpSpPr>
        <p:cNvPr id="109" name="Shape 109"/>
        <p:cNvGrpSpPr/>
        <p:nvPr/>
      </p:nvGrpSpPr>
      <p:grpSpPr>
        <a:xfrm>
          <a:off x="0" y="0"/>
          <a:ext cx="0" cy="0"/>
          <a:chOff x="0" y="0"/>
          <a:chExt cx="0" cy="0"/>
        </a:xfrm>
      </p:grpSpPr>
      <p:sp>
        <p:nvSpPr>
          <p:cNvPr id="110" name="Google Shape;110;p15"/>
          <p:cNvSpPr txBox="1"/>
          <p:nvPr>
            <p:ph type="title"/>
          </p:nvPr>
        </p:nvSpPr>
        <p:spPr>
          <a:xfrm>
            <a:off x="5292000" y="2212804"/>
            <a:ext cx="3173400" cy="5583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11" name="Google Shape;111;p15"/>
          <p:cNvSpPr txBox="1"/>
          <p:nvPr>
            <p:ph hasCustomPrompt="1" idx="2" type="title"/>
          </p:nvPr>
        </p:nvSpPr>
        <p:spPr>
          <a:xfrm>
            <a:off x="5292001" y="1625200"/>
            <a:ext cx="1724100" cy="841800"/>
          </a:xfrm>
          <a:prstGeom prst="rect">
            <a:avLst/>
          </a:prstGeom>
        </p:spPr>
        <p:txBody>
          <a:bodyPr anchorCtr="0" anchor="b" bIns="91425" lIns="91425" spcFirstLastPara="1" rIns="91425" wrap="square" tIns="0">
            <a:noAutofit/>
          </a:bodyPr>
          <a:lstStyle>
            <a:lvl1pPr lvl="0" rtl="0">
              <a:spcBef>
                <a:spcPts val="0"/>
              </a:spcBef>
              <a:spcAft>
                <a:spcPts val="0"/>
              </a:spcAft>
              <a:buClr>
                <a:schemeClr val="accent1"/>
              </a:buClr>
              <a:buSzPts val="6000"/>
              <a:buNone/>
              <a:defRPr sz="6000">
                <a:solidFill>
                  <a:schemeClr val="accent1"/>
                </a:solidFill>
              </a:defRPr>
            </a:lvl1pPr>
            <a:lvl2pPr lvl="1"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2pPr>
            <a:lvl3pPr lvl="2"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3pPr>
            <a:lvl4pPr lvl="3"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4pPr>
            <a:lvl5pPr lvl="4"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5pPr>
            <a:lvl6pPr lvl="5"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6pPr>
            <a:lvl7pPr lvl="6"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7pPr>
            <a:lvl8pPr lvl="7"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8pPr>
            <a:lvl9pPr lvl="8" rtl="0">
              <a:spcBef>
                <a:spcPts val="0"/>
              </a:spcBef>
              <a:spcAft>
                <a:spcPts val="0"/>
              </a:spcAft>
              <a:buClr>
                <a:srgbClr val="FD0000"/>
              </a:buClr>
              <a:buSzPts val="6000"/>
              <a:buFont typeface="Roboto"/>
              <a:buNone/>
              <a:defRPr b="1" sz="6000">
                <a:solidFill>
                  <a:srgbClr val="FD0000"/>
                </a:solidFill>
                <a:latin typeface="Roboto"/>
                <a:ea typeface="Roboto"/>
                <a:cs typeface="Roboto"/>
                <a:sym typeface="Roboto"/>
              </a:defRPr>
            </a:lvl9pPr>
          </a:lstStyle>
          <a:p>
            <a:r>
              <a:t>xx%</a:t>
            </a:r>
          </a:p>
        </p:txBody>
      </p:sp>
      <p:sp>
        <p:nvSpPr>
          <p:cNvPr id="112" name="Google Shape;112;p15"/>
          <p:cNvSpPr txBox="1"/>
          <p:nvPr>
            <p:ph idx="1" type="subTitle"/>
          </p:nvPr>
        </p:nvSpPr>
        <p:spPr>
          <a:xfrm>
            <a:off x="5292000" y="3455823"/>
            <a:ext cx="3027300" cy="5583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Font typeface="Roboto Light"/>
              <a:buNone/>
              <a:defRPr>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cxnSp>
        <p:nvCxnSpPr>
          <p:cNvPr id="113" name="Google Shape;113;p15"/>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14" name="Google Shape;114;p15"/>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SECTION_HEADER_1">
    <p:spTree>
      <p:nvGrpSpPr>
        <p:cNvPr id="115" name="Shape 115"/>
        <p:cNvGrpSpPr/>
        <p:nvPr/>
      </p:nvGrpSpPr>
      <p:grpSpPr>
        <a:xfrm>
          <a:off x="0" y="0"/>
          <a:ext cx="0" cy="0"/>
          <a:chOff x="0" y="0"/>
          <a:chExt cx="0" cy="0"/>
        </a:xfrm>
      </p:grpSpPr>
      <p:sp>
        <p:nvSpPr>
          <p:cNvPr id="116" name="Google Shape;116;p16"/>
          <p:cNvSpPr txBox="1"/>
          <p:nvPr>
            <p:ph type="title"/>
          </p:nvPr>
        </p:nvSpPr>
        <p:spPr>
          <a:xfrm>
            <a:off x="925750" y="1786400"/>
            <a:ext cx="5151600" cy="940500"/>
          </a:xfrm>
          <a:prstGeom prst="rect">
            <a:avLst/>
          </a:prstGeom>
          <a:solidFill>
            <a:schemeClr val="lt1"/>
          </a:solidFill>
        </p:spPr>
        <p:txBody>
          <a:bodyPr anchorCtr="0" anchor="b" bIns="91425" lIns="91425" spcFirstLastPara="1" rIns="91425" wrap="square" tIns="0">
            <a:noAutofit/>
          </a:bodyPr>
          <a:lstStyle>
            <a:lvl1pPr lvl="0" rtl="0">
              <a:spcBef>
                <a:spcPts val="0"/>
              </a:spcBef>
              <a:spcAft>
                <a:spcPts val="0"/>
              </a:spcAft>
              <a:buSzPts val="3600"/>
              <a:buNone/>
              <a:defRPr sz="6800">
                <a:solidFill>
                  <a:schemeClr val="accent1"/>
                </a:solidFill>
              </a:defRPr>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17" name="Google Shape;117;p16"/>
          <p:cNvSpPr txBox="1"/>
          <p:nvPr>
            <p:ph idx="1" type="subTitle"/>
          </p:nvPr>
        </p:nvSpPr>
        <p:spPr>
          <a:xfrm>
            <a:off x="925748" y="2726900"/>
            <a:ext cx="5151600" cy="1025400"/>
          </a:xfrm>
          <a:prstGeom prst="rect">
            <a:avLst/>
          </a:prstGeom>
          <a:solidFill>
            <a:schemeClr val="lt1"/>
          </a:solidFill>
          <a:ln>
            <a:noFill/>
          </a:ln>
        </p:spPr>
        <p:txBody>
          <a:bodyPr anchorCtr="0" anchor="t" bIns="0" lIns="91425" spcFirstLastPara="1" rIns="91425" wrap="square" tIns="0">
            <a:noAutofit/>
          </a:bodyPr>
          <a:lstStyle>
            <a:lvl1pPr indent="-228600" lvl="0" marL="0" marR="0" rtl="0" algn="l">
              <a:lnSpc>
                <a:spcPct val="100000"/>
              </a:lnSpc>
              <a:spcBef>
                <a:spcPts val="0"/>
              </a:spcBef>
              <a:spcAft>
                <a:spcPts val="0"/>
              </a:spcAft>
              <a:buClr>
                <a:schemeClr val="dk1"/>
              </a:buClr>
              <a:buSzPts val="3600"/>
              <a:buFont typeface="Roboto"/>
              <a:buNone/>
              <a:defRPr b="1" sz="21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cxnSp>
        <p:nvCxnSpPr>
          <p:cNvPr id="118" name="Google Shape;118;p16"/>
          <p:cNvCxnSpPr/>
          <p:nvPr/>
        </p:nvCxnSpPr>
        <p:spPr>
          <a:xfrm>
            <a:off x="542275" y="1625200"/>
            <a:ext cx="0" cy="2710500"/>
          </a:xfrm>
          <a:prstGeom prst="straightConnector1">
            <a:avLst/>
          </a:prstGeom>
          <a:noFill/>
          <a:ln cap="flat" cmpd="sng" w="76200">
            <a:solidFill>
              <a:schemeClr val="accent1"/>
            </a:solidFill>
            <a:prstDash val="solid"/>
            <a:round/>
            <a:headEnd len="med" w="med" type="none"/>
            <a:tailEnd len="med" w="med" type="none"/>
          </a:ln>
        </p:spPr>
      </p:cxnSp>
      <p:cxnSp>
        <p:nvCxnSpPr>
          <p:cNvPr id="119" name="Google Shape;119;p16"/>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20" name="Google Shape;120;p16"/>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7">
    <p:spTree>
      <p:nvGrpSpPr>
        <p:cNvPr id="121" name="Shape 121"/>
        <p:cNvGrpSpPr/>
        <p:nvPr/>
      </p:nvGrpSpPr>
      <p:grpSpPr>
        <a:xfrm>
          <a:off x="0" y="0"/>
          <a:ext cx="0" cy="0"/>
          <a:chOff x="0" y="0"/>
          <a:chExt cx="0" cy="0"/>
        </a:xfrm>
      </p:grpSpPr>
      <p:sp>
        <p:nvSpPr>
          <p:cNvPr id="122" name="Google Shape;122;p17"/>
          <p:cNvSpPr txBox="1"/>
          <p:nvPr>
            <p:ph idx="1" type="subTitle"/>
          </p:nvPr>
        </p:nvSpPr>
        <p:spPr>
          <a:xfrm>
            <a:off x="5458825" y="1457300"/>
            <a:ext cx="2927100" cy="3151200"/>
          </a:xfrm>
          <a:prstGeom prst="rect">
            <a:avLst/>
          </a:prstGeom>
          <a:noFill/>
          <a:ln>
            <a:noFill/>
          </a:ln>
        </p:spPr>
        <p:txBody>
          <a:bodyPr anchorCtr="0" anchor="t" bIns="0" lIns="91425" spcFirstLastPara="1" rIns="91425" wrap="square" tIns="182875">
            <a:noAutofit/>
          </a:bodyPr>
          <a:lstStyle>
            <a:lvl1pPr lvl="0" marR="50800" rtl="0">
              <a:lnSpc>
                <a:spcPct val="100000"/>
              </a:lnSpc>
              <a:spcBef>
                <a:spcPts val="0"/>
              </a:spcBef>
              <a:spcAft>
                <a:spcPts val="0"/>
              </a:spcAft>
              <a:buClr>
                <a:schemeClr val="dk1"/>
              </a:buClr>
              <a:buSzPts val="1400"/>
              <a:buFont typeface="Roboto"/>
              <a:buChar char="●"/>
              <a:defRPr sz="13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123" name="Google Shape;123;p17"/>
          <p:cNvSpPr txBox="1"/>
          <p:nvPr>
            <p:ph idx="2" type="subTitle"/>
          </p:nvPr>
        </p:nvSpPr>
        <p:spPr>
          <a:xfrm>
            <a:off x="1018525" y="1457300"/>
            <a:ext cx="4221300" cy="31512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400"/>
              <a:buFont typeface="Roboto"/>
              <a:buChar char="●"/>
              <a:defRPr sz="13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124" name="Google Shape;124;p17"/>
          <p:cNvSpPr txBox="1"/>
          <p:nvPr>
            <p:ph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125" name="Google Shape;125;p17"/>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26" name="Google Shape;126;p17"/>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
    <p:spTree>
      <p:nvGrpSpPr>
        <p:cNvPr id="127" name="Shape 127"/>
        <p:cNvGrpSpPr/>
        <p:nvPr/>
      </p:nvGrpSpPr>
      <p:grpSpPr>
        <a:xfrm>
          <a:off x="0" y="0"/>
          <a:ext cx="0" cy="0"/>
          <a:chOff x="0" y="0"/>
          <a:chExt cx="0" cy="0"/>
        </a:xfrm>
      </p:grpSpPr>
      <p:sp>
        <p:nvSpPr>
          <p:cNvPr id="128" name="Google Shape;128;p18"/>
          <p:cNvSpPr txBox="1"/>
          <p:nvPr>
            <p:ph hasCustomPrompt="1" type="title"/>
          </p:nvPr>
        </p:nvSpPr>
        <p:spPr>
          <a:xfrm>
            <a:off x="1944275" y="1378950"/>
            <a:ext cx="2286000" cy="572700"/>
          </a:xfrm>
          <a:prstGeom prst="rect">
            <a:avLst/>
          </a:prstGeom>
        </p:spPr>
        <p:txBody>
          <a:bodyPr anchorCtr="0" anchor="t" bIns="91425" lIns="91425" spcFirstLastPara="1" rIns="91425" wrap="square" tIns="0">
            <a:noAutofit/>
          </a:bodyPr>
          <a:lstStyle>
            <a:lvl1pPr lvl="0" rtl="0">
              <a:spcBef>
                <a:spcPts val="0"/>
              </a:spcBef>
              <a:spcAft>
                <a:spcPts val="0"/>
              </a:spcAft>
              <a:buClr>
                <a:schemeClr val="accent1"/>
              </a:buClr>
              <a:buSzPts val="3000"/>
              <a:buNone/>
              <a:defRPr sz="3600">
                <a:solidFill>
                  <a:schemeClr val="accent1"/>
                </a:solidFill>
              </a:defRPr>
            </a:lvl1pPr>
            <a:lvl2pPr lvl="1" rtl="0">
              <a:spcBef>
                <a:spcPts val="0"/>
              </a:spcBef>
              <a:spcAft>
                <a:spcPts val="0"/>
              </a:spcAft>
              <a:buSzPts val="3000"/>
              <a:buFont typeface="Roboto"/>
              <a:buNone/>
              <a:defRPr b="1" sz="3000">
                <a:latin typeface="Roboto"/>
                <a:ea typeface="Roboto"/>
                <a:cs typeface="Roboto"/>
                <a:sym typeface="Roboto"/>
              </a:defRPr>
            </a:lvl2pPr>
            <a:lvl3pPr lvl="2" rtl="0">
              <a:spcBef>
                <a:spcPts val="0"/>
              </a:spcBef>
              <a:spcAft>
                <a:spcPts val="0"/>
              </a:spcAft>
              <a:buSzPts val="3000"/>
              <a:buFont typeface="Roboto"/>
              <a:buNone/>
              <a:defRPr b="1" sz="3000">
                <a:latin typeface="Roboto"/>
                <a:ea typeface="Roboto"/>
                <a:cs typeface="Roboto"/>
                <a:sym typeface="Roboto"/>
              </a:defRPr>
            </a:lvl3pPr>
            <a:lvl4pPr lvl="3" rtl="0">
              <a:spcBef>
                <a:spcPts val="0"/>
              </a:spcBef>
              <a:spcAft>
                <a:spcPts val="0"/>
              </a:spcAft>
              <a:buSzPts val="3000"/>
              <a:buFont typeface="Roboto"/>
              <a:buNone/>
              <a:defRPr b="1" sz="3000">
                <a:latin typeface="Roboto"/>
                <a:ea typeface="Roboto"/>
                <a:cs typeface="Roboto"/>
                <a:sym typeface="Roboto"/>
              </a:defRPr>
            </a:lvl4pPr>
            <a:lvl5pPr lvl="4" rtl="0">
              <a:spcBef>
                <a:spcPts val="0"/>
              </a:spcBef>
              <a:spcAft>
                <a:spcPts val="0"/>
              </a:spcAft>
              <a:buSzPts val="3000"/>
              <a:buFont typeface="Roboto"/>
              <a:buNone/>
              <a:defRPr b="1" sz="3000">
                <a:latin typeface="Roboto"/>
                <a:ea typeface="Roboto"/>
                <a:cs typeface="Roboto"/>
                <a:sym typeface="Roboto"/>
              </a:defRPr>
            </a:lvl5pPr>
            <a:lvl6pPr lvl="5" rtl="0">
              <a:spcBef>
                <a:spcPts val="0"/>
              </a:spcBef>
              <a:spcAft>
                <a:spcPts val="0"/>
              </a:spcAft>
              <a:buSzPts val="3000"/>
              <a:buFont typeface="Roboto"/>
              <a:buNone/>
              <a:defRPr b="1" sz="3000">
                <a:latin typeface="Roboto"/>
                <a:ea typeface="Roboto"/>
                <a:cs typeface="Roboto"/>
                <a:sym typeface="Roboto"/>
              </a:defRPr>
            </a:lvl6pPr>
            <a:lvl7pPr lvl="6" rtl="0">
              <a:spcBef>
                <a:spcPts val="0"/>
              </a:spcBef>
              <a:spcAft>
                <a:spcPts val="0"/>
              </a:spcAft>
              <a:buSzPts val="3000"/>
              <a:buFont typeface="Roboto"/>
              <a:buNone/>
              <a:defRPr b="1" sz="3000">
                <a:latin typeface="Roboto"/>
                <a:ea typeface="Roboto"/>
                <a:cs typeface="Roboto"/>
                <a:sym typeface="Roboto"/>
              </a:defRPr>
            </a:lvl7pPr>
            <a:lvl8pPr lvl="7" rtl="0">
              <a:spcBef>
                <a:spcPts val="0"/>
              </a:spcBef>
              <a:spcAft>
                <a:spcPts val="0"/>
              </a:spcAft>
              <a:buSzPts val="3000"/>
              <a:buFont typeface="Roboto"/>
              <a:buNone/>
              <a:defRPr b="1" sz="3000">
                <a:latin typeface="Roboto"/>
                <a:ea typeface="Roboto"/>
                <a:cs typeface="Roboto"/>
                <a:sym typeface="Roboto"/>
              </a:defRPr>
            </a:lvl8pPr>
            <a:lvl9pPr lvl="8" rtl="0">
              <a:spcBef>
                <a:spcPts val="0"/>
              </a:spcBef>
              <a:spcAft>
                <a:spcPts val="0"/>
              </a:spcAft>
              <a:buSzPts val="3000"/>
              <a:buFont typeface="Roboto"/>
              <a:buNone/>
              <a:defRPr b="1" sz="3000">
                <a:latin typeface="Roboto"/>
                <a:ea typeface="Roboto"/>
                <a:cs typeface="Roboto"/>
                <a:sym typeface="Roboto"/>
              </a:defRPr>
            </a:lvl9pPr>
          </a:lstStyle>
          <a:p>
            <a:r>
              <a:t>xx%</a:t>
            </a:r>
          </a:p>
        </p:txBody>
      </p:sp>
      <p:sp>
        <p:nvSpPr>
          <p:cNvPr id="129" name="Google Shape;129;p18"/>
          <p:cNvSpPr txBox="1"/>
          <p:nvPr>
            <p:ph idx="1" type="subTitle"/>
          </p:nvPr>
        </p:nvSpPr>
        <p:spPr>
          <a:xfrm>
            <a:off x="1944275" y="2060846"/>
            <a:ext cx="2286000" cy="496800"/>
          </a:xfrm>
          <a:prstGeom prst="rect">
            <a:avLst/>
          </a:prstGeom>
          <a:noFill/>
          <a:ln>
            <a:noFill/>
          </a:ln>
        </p:spPr>
        <p:txBody>
          <a:bodyPr anchorCtr="0" anchor="t" bIns="91425" lIns="91425" spcFirstLastPara="1" rIns="91425" wrap="square" tIns="201150">
            <a:noAutofit/>
          </a:bodyPr>
          <a:lstStyle>
            <a:lvl1pPr lvl="0" rtl="0">
              <a:lnSpc>
                <a:spcPct val="100000"/>
              </a:lnSpc>
              <a:spcBef>
                <a:spcPts val="0"/>
              </a:spcBef>
              <a:spcAft>
                <a:spcPts val="0"/>
              </a:spcAft>
              <a:buClr>
                <a:schemeClr val="dk1"/>
              </a:buClr>
              <a:buSzPts val="14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sp>
        <p:nvSpPr>
          <p:cNvPr id="130" name="Google Shape;130;p18"/>
          <p:cNvSpPr txBox="1"/>
          <p:nvPr>
            <p:ph hasCustomPrompt="1" idx="2" type="title"/>
          </p:nvPr>
        </p:nvSpPr>
        <p:spPr>
          <a:xfrm>
            <a:off x="4913750" y="1378950"/>
            <a:ext cx="2283600" cy="572700"/>
          </a:xfrm>
          <a:prstGeom prst="rect">
            <a:avLst/>
          </a:prstGeom>
        </p:spPr>
        <p:txBody>
          <a:bodyPr anchorCtr="0" anchor="t" bIns="91425" lIns="91425" spcFirstLastPara="1" rIns="91425" wrap="square" tIns="0">
            <a:noAutofit/>
          </a:bodyPr>
          <a:lstStyle>
            <a:lvl1pPr lvl="0" rtl="0">
              <a:spcBef>
                <a:spcPts val="0"/>
              </a:spcBef>
              <a:spcAft>
                <a:spcPts val="0"/>
              </a:spcAft>
              <a:buClr>
                <a:schemeClr val="accent1"/>
              </a:buClr>
              <a:buSzPts val="3000"/>
              <a:buNone/>
              <a:defRPr sz="3600">
                <a:solidFill>
                  <a:schemeClr val="accent1"/>
                </a:solidFill>
              </a:defRPr>
            </a:lvl1pPr>
            <a:lvl2pPr lvl="1" rtl="0">
              <a:spcBef>
                <a:spcPts val="0"/>
              </a:spcBef>
              <a:spcAft>
                <a:spcPts val="0"/>
              </a:spcAft>
              <a:buSzPts val="3000"/>
              <a:buFont typeface="Roboto"/>
              <a:buNone/>
              <a:defRPr b="1" sz="3000">
                <a:latin typeface="Roboto"/>
                <a:ea typeface="Roboto"/>
                <a:cs typeface="Roboto"/>
                <a:sym typeface="Roboto"/>
              </a:defRPr>
            </a:lvl2pPr>
            <a:lvl3pPr lvl="2" rtl="0">
              <a:spcBef>
                <a:spcPts val="0"/>
              </a:spcBef>
              <a:spcAft>
                <a:spcPts val="0"/>
              </a:spcAft>
              <a:buSzPts val="3000"/>
              <a:buFont typeface="Roboto"/>
              <a:buNone/>
              <a:defRPr b="1" sz="3000">
                <a:latin typeface="Roboto"/>
                <a:ea typeface="Roboto"/>
                <a:cs typeface="Roboto"/>
                <a:sym typeface="Roboto"/>
              </a:defRPr>
            </a:lvl3pPr>
            <a:lvl4pPr lvl="3" rtl="0">
              <a:spcBef>
                <a:spcPts val="0"/>
              </a:spcBef>
              <a:spcAft>
                <a:spcPts val="0"/>
              </a:spcAft>
              <a:buSzPts val="3000"/>
              <a:buFont typeface="Roboto"/>
              <a:buNone/>
              <a:defRPr b="1" sz="3000">
                <a:latin typeface="Roboto"/>
                <a:ea typeface="Roboto"/>
                <a:cs typeface="Roboto"/>
                <a:sym typeface="Roboto"/>
              </a:defRPr>
            </a:lvl4pPr>
            <a:lvl5pPr lvl="4" rtl="0">
              <a:spcBef>
                <a:spcPts val="0"/>
              </a:spcBef>
              <a:spcAft>
                <a:spcPts val="0"/>
              </a:spcAft>
              <a:buSzPts val="3000"/>
              <a:buFont typeface="Roboto"/>
              <a:buNone/>
              <a:defRPr b="1" sz="3000">
                <a:latin typeface="Roboto"/>
                <a:ea typeface="Roboto"/>
                <a:cs typeface="Roboto"/>
                <a:sym typeface="Roboto"/>
              </a:defRPr>
            </a:lvl5pPr>
            <a:lvl6pPr lvl="5" rtl="0">
              <a:spcBef>
                <a:spcPts val="0"/>
              </a:spcBef>
              <a:spcAft>
                <a:spcPts val="0"/>
              </a:spcAft>
              <a:buSzPts val="3000"/>
              <a:buFont typeface="Roboto"/>
              <a:buNone/>
              <a:defRPr b="1" sz="3000">
                <a:latin typeface="Roboto"/>
                <a:ea typeface="Roboto"/>
                <a:cs typeface="Roboto"/>
                <a:sym typeface="Roboto"/>
              </a:defRPr>
            </a:lvl6pPr>
            <a:lvl7pPr lvl="6" rtl="0">
              <a:spcBef>
                <a:spcPts val="0"/>
              </a:spcBef>
              <a:spcAft>
                <a:spcPts val="0"/>
              </a:spcAft>
              <a:buSzPts val="3000"/>
              <a:buFont typeface="Roboto"/>
              <a:buNone/>
              <a:defRPr b="1" sz="3000">
                <a:latin typeface="Roboto"/>
                <a:ea typeface="Roboto"/>
                <a:cs typeface="Roboto"/>
                <a:sym typeface="Roboto"/>
              </a:defRPr>
            </a:lvl7pPr>
            <a:lvl8pPr lvl="7" rtl="0">
              <a:spcBef>
                <a:spcPts val="0"/>
              </a:spcBef>
              <a:spcAft>
                <a:spcPts val="0"/>
              </a:spcAft>
              <a:buSzPts val="3000"/>
              <a:buFont typeface="Roboto"/>
              <a:buNone/>
              <a:defRPr b="1" sz="3000">
                <a:latin typeface="Roboto"/>
                <a:ea typeface="Roboto"/>
                <a:cs typeface="Roboto"/>
                <a:sym typeface="Roboto"/>
              </a:defRPr>
            </a:lvl8pPr>
            <a:lvl9pPr lvl="8" rtl="0">
              <a:spcBef>
                <a:spcPts val="0"/>
              </a:spcBef>
              <a:spcAft>
                <a:spcPts val="0"/>
              </a:spcAft>
              <a:buSzPts val="3000"/>
              <a:buFont typeface="Roboto"/>
              <a:buNone/>
              <a:defRPr b="1" sz="3000">
                <a:latin typeface="Roboto"/>
                <a:ea typeface="Roboto"/>
                <a:cs typeface="Roboto"/>
                <a:sym typeface="Roboto"/>
              </a:defRPr>
            </a:lvl9pPr>
          </a:lstStyle>
          <a:p>
            <a:r>
              <a:t>xx%</a:t>
            </a:r>
          </a:p>
        </p:txBody>
      </p:sp>
      <p:sp>
        <p:nvSpPr>
          <p:cNvPr id="131" name="Google Shape;131;p18"/>
          <p:cNvSpPr txBox="1"/>
          <p:nvPr>
            <p:ph idx="3" type="subTitle"/>
          </p:nvPr>
        </p:nvSpPr>
        <p:spPr>
          <a:xfrm>
            <a:off x="4913731" y="2060846"/>
            <a:ext cx="2286000" cy="496800"/>
          </a:xfrm>
          <a:prstGeom prst="rect">
            <a:avLst/>
          </a:prstGeom>
          <a:noFill/>
          <a:ln>
            <a:noFill/>
          </a:ln>
        </p:spPr>
        <p:txBody>
          <a:bodyPr anchorCtr="0" anchor="t" bIns="91425" lIns="91425" spcFirstLastPara="1" rIns="91425" wrap="square" tIns="201150">
            <a:noAutofit/>
          </a:bodyPr>
          <a:lstStyle>
            <a:lvl1pPr lvl="0" rtl="0">
              <a:lnSpc>
                <a:spcPct val="100000"/>
              </a:lnSpc>
              <a:spcBef>
                <a:spcPts val="0"/>
              </a:spcBef>
              <a:spcAft>
                <a:spcPts val="0"/>
              </a:spcAft>
              <a:buClr>
                <a:schemeClr val="dk1"/>
              </a:buClr>
              <a:buSzPts val="14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sp>
        <p:nvSpPr>
          <p:cNvPr id="132" name="Google Shape;132;p18"/>
          <p:cNvSpPr txBox="1"/>
          <p:nvPr>
            <p:ph hasCustomPrompt="1" idx="4" type="title"/>
          </p:nvPr>
        </p:nvSpPr>
        <p:spPr>
          <a:xfrm>
            <a:off x="1944277" y="3017250"/>
            <a:ext cx="2283600" cy="576000"/>
          </a:xfrm>
          <a:prstGeom prst="rect">
            <a:avLst/>
          </a:prstGeom>
        </p:spPr>
        <p:txBody>
          <a:bodyPr anchorCtr="0" anchor="t" bIns="91425" lIns="91425" spcFirstLastPara="1" rIns="91425" wrap="square" tIns="0">
            <a:noAutofit/>
          </a:bodyPr>
          <a:lstStyle>
            <a:lvl1pPr lvl="0" rtl="0">
              <a:spcBef>
                <a:spcPts val="0"/>
              </a:spcBef>
              <a:spcAft>
                <a:spcPts val="0"/>
              </a:spcAft>
              <a:buClr>
                <a:schemeClr val="accent1"/>
              </a:buClr>
              <a:buSzPts val="3000"/>
              <a:buNone/>
              <a:defRPr sz="3600">
                <a:solidFill>
                  <a:schemeClr val="accent1"/>
                </a:solidFill>
              </a:defRPr>
            </a:lvl1pPr>
            <a:lvl2pPr lvl="1" rtl="0">
              <a:spcBef>
                <a:spcPts val="0"/>
              </a:spcBef>
              <a:spcAft>
                <a:spcPts val="0"/>
              </a:spcAft>
              <a:buSzPts val="3000"/>
              <a:buFont typeface="Roboto"/>
              <a:buNone/>
              <a:defRPr b="1" sz="3000">
                <a:latin typeface="Roboto"/>
                <a:ea typeface="Roboto"/>
                <a:cs typeface="Roboto"/>
                <a:sym typeface="Roboto"/>
              </a:defRPr>
            </a:lvl2pPr>
            <a:lvl3pPr lvl="2" rtl="0">
              <a:spcBef>
                <a:spcPts val="0"/>
              </a:spcBef>
              <a:spcAft>
                <a:spcPts val="0"/>
              </a:spcAft>
              <a:buSzPts val="3000"/>
              <a:buFont typeface="Roboto"/>
              <a:buNone/>
              <a:defRPr b="1" sz="3000">
                <a:latin typeface="Roboto"/>
                <a:ea typeface="Roboto"/>
                <a:cs typeface="Roboto"/>
                <a:sym typeface="Roboto"/>
              </a:defRPr>
            </a:lvl3pPr>
            <a:lvl4pPr lvl="3" rtl="0">
              <a:spcBef>
                <a:spcPts val="0"/>
              </a:spcBef>
              <a:spcAft>
                <a:spcPts val="0"/>
              </a:spcAft>
              <a:buSzPts val="3000"/>
              <a:buFont typeface="Roboto"/>
              <a:buNone/>
              <a:defRPr b="1" sz="3000">
                <a:latin typeface="Roboto"/>
                <a:ea typeface="Roboto"/>
                <a:cs typeface="Roboto"/>
                <a:sym typeface="Roboto"/>
              </a:defRPr>
            </a:lvl4pPr>
            <a:lvl5pPr lvl="4" rtl="0">
              <a:spcBef>
                <a:spcPts val="0"/>
              </a:spcBef>
              <a:spcAft>
                <a:spcPts val="0"/>
              </a:spcAft>
              <a:buSzPts val="3000"/>
              <a:buFont typeface="Roboto"/>
              <a:buNone/>
              <a:defRPr b="1" sz="3000">
                <a:latin typeface="Roboto"/>
                <a:ea typeface="Roboto"/>
                <a:cs typeface="Roboto"/>
                <a:sym typeface="Roboto"/>
              </a:defRPr>
            </a:lvl5pPr>
            <a:lvl6pPr lvl="5" rtl="0">
              <a:spcBef>
                <a:spcPts val="0"/>
              </a:spcBef>
              <a:spcAft>
                <a:spcPts val="0"/>
              </a:spcAft>
              <a:buSzPts val="3000"/>
              <a:buFont typeface="Roboto"/>
              <a:buNone/>
              <a:defRPr b="1" sz="3000">
                <a:latin typeface="Roboto"/>
                <a:ea typeface="Roboto"/>
                <a:cs typeface="Roboto"/>
                <a:sym typeface="Roboto"/>
              </a:defRPr>
            </a:lvl6pPr>
            <a:lvl7pPr lvl="6" rtl="0">
              <a:spcBef>
                <a:spcPts val="0"/>
              </a:spcBef>
              <a:spcAft>
                <a:spcPts val="0"/>
              </a:spcAft>
              <a:buSzPts val="3000"/>
              <a:buFont typeface="Roboto"/>
              <a:buNone/>
              <a:defRPr b="1" sz="3000">
                <a:latin typeface="Roboto"/>
                <a:ea typeface="Roboto"/>
                <a:cs typeface="Roboto"/>
                <a:sym typeface="Roboto"/>
              </a:defRPr>
            </a:lvl7pPr>
            <a:lvl8pPr lvl="7" rtl="0">
              <a:spcBef>
                <a:spcPts val="0"/>
              </a:spcBef>
              <a:spcAft>
                <a:spcPts val="0"/>
              </a:spcAft>
              <a:buSzPts val="3000"/>
              <a:buFont typeface="Roboto"/>
              <a:buNone/>
              <a:defRPr b="1" sz="3000">
                <a:latin typeface="Roboto"/>
                <a:ea typeface="Roboto"/>
                <a:cs typeface="Roboto"/>
                <a:sym typeface="Roboto"/>
              </a:defRPr>
            </a:lvl8pPr>
            <a:lvl9pPr lvl="8" rtl="0">
              <a:spcBef>
                <a:spcPts val="0"/>
              </a:spcBef>
              <a:spcAft>
                <a:spcPts val="0"/>
              </a:spcAft>
              <a:buSzPts val="3000"/>
              <a:buFont typeface="Roboto"/>
              <a:buNone/>
              <a:defRPr b="1" sz="3000">
                <a:latin typeface="Roboto"/>
                <a:ea typeface="Roboto"/>
                <a:cs typeface="Roboto"/>
                <a:sym typeface="Roboto"/>
              </a:defRPr>
            </a:lvl9pPr>
          </a:lstStyle>
          <a:p>
            <a:r>
              <a:t>xx%</a:t>
            </a:r>
          </a:p>
        </p:txBody>
      </p:sp>
      <p:sp>
        <p:nvSpPr>
          <p:cNvPr id="133" name="Google Shape;133;p18"/>
          <p:cNvSpPr txBox="1"/>
          <p:nvPr>
            <p:ph idx="5" type="subTitle"/>
          </p:nvPr>
        </p:nvSpPr>
        <p:spPr>
          <a:xfrm>
            <a:off x="1944263" y="3699140"/>
            <a:ext cx="2286000" cy="493800"/>
          </a:xfrm>
          <a:prstGeom prst="rect">
            <a:avLst/>
          </a:prstGeom>
          <a:noFill/>
          <a:ln>
            <a:noFill/>
          </a:ln>
        </p:spPr>
        <p:txBody>
          <a:bodyPr anchorCtr="0" anchor="t" bIns="91425" lIns="91425" spcFirstLastPara="1" rIns="91425" wrap="square" tIns="201150">
            <a:noAutofit/>
          </a:bodyPr>
          <a:lstStyle>
            <a:lvl1pPr lvl="0" rtl="0">
              <a:lnSpc>
                <a:spcPct val="100000"/>
              </a:lnSpc>
              <a:spcBef>
                <a:spcPts val="0"/>
              </a:spcBef>
              <a:spcAft>
                <a:spcPts val="0"/>
              </a:spcAft>
              <a:buClr>
                <a:schemeClr val="dk1"/>
              </a:buClr>
              <a:buSzPts val="14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sp>
        <p:nvSpPr>
          <p:cNvPr id="134" name="Google Shape;134;p18"/>
          <p:cNvSpPr txBox="1"/>
          <p:nvPr>
            <p:ph hasCustomPrompt="1" idx="6" type="title"/>
          </p:nvPr>
        </p:nvSpPr>
        <p:spPr>
          <a:xfrm>
            <a:off x="4913752" y="3017250"/>
            <a:ext cx="2283600" cy="576000"/>
          </a:xfrm>
          <a:prstGeom prst="rect">
            <a:avLst/>
          </a:prstGeom>
        </p:spPr>
        <p:txBody>
          <a:bodyPr anchorCtr="0" anchor="t" bIns="91425" lIns="91425" spcFirstLastPara="1" rIns="91425" wrap="square" tIns="0">
            <a:noAutofit/>
          </a:bodyPr>
          <a:lstStyle>
            <a:lvl1pPr lvl="0" rtl="0">
              <a:spcBef>
                <a:spcPts val="0"/>
              </a:spcBef>
              <a:spcAft>
                <a:spcPts val="0"/>
              </a:spcAft>
              <a:buClr>
                <a:schemeClr val="accent1"/>
              </a:buClr>
              <a:buSzPts val="3000"/>
              <a:buNone/>
              <a:defRPr sz="3600">
                <a:solidFill>
                  <a:schemeClr val="accent1"/>
                </a:solidFill>
              </a:defRPr>
            </a:lvl1pPr>
            <a:lvl2pPr lvl="1" rtl="0">
              <a:spcBef>
                <a:spcPts val="0"/>
              </a:spcBef>
              <a:spcAft>
                <a:spcPts val="0"/>
              </a:spcAft>
              <a:buSzPts val="3000"/>
              <a:buFont typeface="Roboto"/>
              <a:buNone/>
              <a:defRPr b="1" sz="3000">
                <a:latin typeface="Roboto"/>
                <a:ea typeface="Roboto"/>
                <a:cs typeface="Roboto"/>
                <a:sym typeface="Roboto"/>
              </a:defRPr>
            </a:lvl2pPr>
            <a:lvl3pPr lvl="2" rtl="0">
              <a:spcBef>
                <a:spcPts val="0"/>
              </a:spcBef>
              <a:spcAft>
                <a:spcPts val="0"/>
              </a:spcAft>
              <a:buSzPts val="3000"/>
              <a:buFont typeface="Roboto"/>
              <a:buNone/>
              <a:defRPr b="1" sz="3000">
                <a:latin typeface="Roboto"/>
                <a:ea typeface="Roboto"/>
                <a:cs typeface="Roboto"/>
                <a:sym typeface="Roboto"/>
              </a:defRPr>
            </a:lvl3pPr>
            <a:lvl4pPr lvl="3" rtl="0">
              <a:spcBef>
                <a:spcPts val="0"/>
              </a:spcBef>
              <a:spcAft>
                <a:spcPts val="0"/>
              </a:spcAft>
              <a:buSzPts val="3000"/>
              <a:buFont typeface="Roboto"/>
              <a:buNone/>
              <a:defRPr b="1" sz="3000">
                <a:latin typeface="Roboto"/>
                <a:ea typeface="Roboto"/>
                <a:cs typeface="Roboto"/>
                <a:sym typeface="Roboto"/>
              </a:defRPr>
            </a:lvl4pPr>
            <a:lvl5pPr lvl="4" rtl="0">
              <a:spcBef>
                <a:spcPts val="0"/>
              </a:spcBef>
              <a:spcAft>
                <a:spcPts val="0"/>
              </a:spcAft>
              <a:buSzPts val="3000"/>
              <a:buFont typeface="Roboto"/>
              <a:buNone/>
              <a:defRPr b="1" sz="3000">
                <a:latin typeface="Roboto"/>
                <a:ea typeface="Roboto"/>
                <a:cs typeface="Roboto"/>
                <a:sym typeface="Roboto"/>
              </a:defRPr>
            </a:lvl5pPr>
            <a:lvl6pPr lvl="5" rtl="0">
              <a:spcBef>
                <a:spcPts val="0"/>
              </a:spcBef>
              <a:spcAft>
                <a:spcPts val="0"/>
              </a:spcAft>
              <a:buSzPts val="3000"/>
              <a:buFont typeface="Roboto"/>
              <a:buNone/>
              <a:defRPr b="1" sz="3000">
                <a:latin typeface="Roboto"/>
                <a:ea typeface="Roboto"/>
                <a:cs typeface="Roboto"/>
                <a:sym typeface="Roboto"/>
              </a:defRPr>
            </a:lvl6pPr>
            <a:lvl7pPr lvl="6" rtl="0">
              <a:spcBef>
                <a:spcPts val="0"/>
              </a:spcBef>
              <a:spcAft>
                <a:spcPts val="0"/>
              </a:spcAft>
              <a:buSzPts val="3000"/>
              <a:buFont typeface="Roboto"/>
              <a:buNone/>
              <a:defRPr b="1" sz="3000">
                <a:latin typeface="Roboto"/>
                <a:ea typeface="Roboto"/>
                <a:cs typeface="Roboto"/>
                <a:sym typeface="Roboto"/>
              </a:defRPr>
            </a:lvl7pPr>
            <a:lvl8pPr lvl="7" rtl="0">
              <a:spcBef>
                <a:spcPts val="0"/>
              </a:spcBef>
              <a:spcAft>
                <a:spcPts val="0"/>
              </a:spcAft>
              <a:buSzPts val="3000"/>
              <a:buFont typeface="Roboto"/>
              <a:buNone/>
              <a:defRPr b="1" sz="3000">
                <a:latin typeface="Roboto"/>
                <a:ea typeface="Roboto"/>
                <a:cs typeface="Roboto"/>
                <a:sym typeface="Roboto"/>
              </a:defRPr>
            </a:lvl8pPr>
            <a:lvl9pPr lvl="8" rtl="0">
              <a:spcBef>
                <a:spcPts val="0"/>
              </a:spcBef>
              <a:spcAft>
                <a:spcPts val="0"/>
              </a:spcAft>
              <a:buSzPts val="3000"/>
              <a:buFont typeface="Roboto"/>
              <a:buNone/>
              <a:defRPr b="1" sz="3000">
                <a:latin typeface="Roboto"/>
                <a:ea typeface="Roboto"/>
                <a:cs typeface="Roboto"/>
                <a:sym typeface="Roboto"/>
              </a:defRPr>
            </a:lvl9pPr>
          </a:lstStyle>
          <a:p>
            <a:r>
              <a:t>xx%</a:t>
            </a:r>
          </a:p>
        </p:txBody>
      </p:sp>
      <p:sp>
        <p:nvSpPr>
          <p:cNvPr id="135" name="Google Shape;135;p18"/>
          <p:cNvSpPr txBox="1"/>
          <p:nvPr>
            <p:ph idx="7" type="subTitle"/>
          </p:nvPr>
        </p:nvSpPr>
        <p:spPr>
          <a:xfrm>
            <a:off x="4913727" y="3699140"/>
            <a:ext cx="2286000" cy="493800"/>
          </a:xfrm>
          <a:prstGeom prst="rect">
            <a:avLst/>
          </a:prstGeom>
          <a:noFill/>
          <a:ln>
            <a:noFill/>
          </a:ln>
        </p:spPr>
        <p:txBody>
          <a:bodyPr anchorCtr="0" anchor="t" bIns="91425" lIns="91425" spcFirstLastPara="1" rIns="91425" wrap="square" tIns="201150">
            <a:noAutofit/>
          </a:bodyPr>
          <a:lstStyle>
            <a:lvl1pPr lvl="0" rtl="0">
              <a:lnSpc>
                <a:spcPct val="100000"/>
              </a:lnSpc>
              <a:spcBef>
                <a:spcPts val="0"/>
              </a:spcBef>
              <a:spcAft>
                <a:spcPts val="0"/>
              </a:spcAft>
              <a:buClr>
                <a:schemeClr val="dk1"/>
              </a:buClr>
              <a:buSzPts val="14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p:txBody>
      </p:sp>
      <p:sp>
        <p:nvSpPr>
          <p:cNvPr id="136" name="Google Shape;136;p18"/>
          <p:cNvSpPr txBox="1"/>
          <p:nvPr>
            <p:ph idx="8"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37" name="Google Shape;137;p18"/>
          <p:cNvSpPr txBox="1"/>
          <p:nvPr>
            <p:ph hasCustomPrompt="1" idx="9"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138" name="Google Shape;138;p18"/>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cxnSp>
        <p:nvCxnSpPr>
          <p:cNvPr id="139" name="Google Shape;139;p18"/>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40" name="Google Shape;140;p18"/>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2">
    <p:spTree>
      <p:nvGrpSpPr>
        <p:cNvPr id="141" name="Shape 141"/>
        <p:cNvGrpSpPr/>
        <p:nvPr/>
      </p:nvGrpSpPr>
      <p:grpSpPr>
        <a:xfrm>
          <a:off x="0" y="0"/>
          <a:ext cx="0" cy="0"/>
          <a:chOff x="0" y="0"/>
          <a:chExt cx="0" cy="0"/>
        </a:xfrm>
      </p:grpSpPr>
      <p:sp>
        <p:nvSpPr>
          <p:cNvPr id="142" name="Google Shape;142;p19"/>
          <p:cNvSpPr txBox="1"/>
          <p:nvPr>
            <p:ph idx="1" type="subTitle"/>
          </p:nvPr>
        </p:nvSpPr>
        <p:spPr>
          <a:xfrm>
            <a:off x="973570" y="3307149"/>
            <a:ext cx="2263500" cy="809700"/>
          </a:xfrm>
          <a:prstGeom prst="rect">
            <a:avLst/>
          </a:prstGeom>
          <a:noFill/>
          <a:ln>
            <a:noFill/>
          </a:ln>
        </p:spPr>
        <p:txBody>
          <a:bodyPr anchorCtr="0" anchor="t" bIns="0" lIns="91425" spcFirstLastPara="1" rIns="91425" wrap="square" tIns="182875">
            <a:noAutofit/>
          </a:bodyPr>
          <a:lstStyle>
            <a:lvl1pPr lvl="0" rtl="0">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43" name="Google Shape;143;p19"/>
          <p:cNvSpPr txBox="1"/>
          <p:nvPr>
            <p:ph idx="2" type="subTitle"/>
          </p:nvPr>
        </p:nvSpPr>
        <p:spPr>
          <a:xfrm>
            <a:off x="3440245" y="3307149"/>
            <a:ext cx="2263500" cy="8097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44" name="Google Shape;144;p19"/>
          <p:cNvSpPr txBox="1"/>
          <p:nvPr>
            <p:ph idx="3" type="subTitle"/>
          </p:nvPr>
        </p:nvSpPr>
        <p:spPr>
          <a:xfrm>
            <a:off x="5906920" y="3307149"/>
            <a:ext cx="2263500" cy="8097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45" name="Google Shape;145;p19"/>
          <p:cNvSpPr txBox="1"/>
          <p:nvPr>
            <p:ph idx="4" type="subTitle"/>
          </p:nvPr>
        </p:nvSpPr>
        <p:spPr>
          <a:xfrm>
            <a:off x="973570" y="1543141"/>
            <a:ext cx="2263500" cy="393600"/>
          </a:xfrm>
          <a:prstGeom prst="rect">
            <a:avLst/>
          </a:prstGeom>
          <a:noFill/>
          <a:ln>
            <a:noFill/>
          </a:ln>
        </p:spPr>
        <p:txBody>
          <a:bodyPr anchorCtr="0" anchor="t" bIns="91425" lIns="91425" spcFirstLastPara="1" rIns="91425" wrap="square" tIns="182875">
            <a:noAutofit/>
          </a:bodyPr>
          <a:lstStyle>
            <a:lvl1pPr lvl="0" rtl="0">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46" name="Google Shape;146;p19"/>
          <p:cNvSpPr txBox="1"/>
          <p:nvPr>
            <p:ph idx="5" type="subTitle"/>
          </p:nvPr>
        </p:nvSpPr>
        <p:spPr>
          <a:xfrm>
            <a:off x="3440245" y="1543141"/>
            <a:ext cx="22635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47" name="Google Shape;147;p19"/>
          <p:cNvSpPr txBox="1"/>
          <p:nvPr>
            <p:ph idx="6" type="subTitle"/>
          </p:nvPr>
        </p:nvSpPr>
        <p:spPr>
          <a:xfrm>
            <a:off x="5906920" y="1543141"/>
            <a:ext cx="22635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48" name="Google Shape;148;p19"/>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49" name="Google Shape;149;p19"/>
          <p:cNvSpPr txBox="1"/>
          <p:nvPr>
            <p:ph hasCustomPrompt="1" idx="7"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150" name="Google Shape;150;p19"/>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151" name="Google Shape;151;p19"/>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152" name="Google Shape;152;p19"/>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53" name="Google Shape;153;p19"/>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
    <p:spTree>
      <p:nvGrpSpPr>
        <p:cNvPr id="154" name="Shape 154"/>
        <p:cNvGrpSpPr/>
        <p:nvPr/>
      </p:nvGrpSpPr>
      <p:grpSpPr>
        <a:xfrm>
          <a:off x="0" y="0"/>
          <a:ext cx="0" cy="0"/>
          <a:chOff x="0" y="0"/>
          <a:chExt cx="0" cy="0"/>
        </a:xfrm>
      </p:grpSpPr>
      <p:sp>
        <p:nvSpPr>
          <p:cNvPr id="155" name="Google Shape;155;p20"/>
          <p:cNvSpPr txBox="1"/>
          <p:nvPr>
            <p:ph idx="1" type="subTitle"/>
          </p:nvPr>
        </p:nvSpPr>
        <p:spPr>
          <a:xfrm>
            <a:off x="1396725" y="3013225"/>
            <a:ext cx="14166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56" name="Google Shape;156;p20"/>
          <p:cNvSpPr txBox="1"/>
          <p:nvPr>
            <p:ph idx="2" type="subTitle"/>
          </p:nvPr>
        </p:nvSpPr>
        <p:spPr>
          <a:xfrm>
            <a:off x="3863100" y="3013225"/>
            <a:ext cx="14172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57" name="Google Shape;157;p20"/>
          <p:cNvSpPr txBox="1"/>
          <p:nvPr>
            <p:ph idx="3" type="subTitle"/>
          </p:nvPr>
        </p:nvSpPr>
        <p:spPr>
          <a:xfrm>
            <a:off x="6330075" y="3013225"/>
            <a:ext cx="14172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Roboto Light"/>
              <a:buNone/>
              <a:defRPr sz="14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58" name="Google Shape;158;p20"/>
          <p:cNvSpPr txBox="1"/>
          <p:nvPr>
            <p:ph idx="4" type="subTitle"/>
          </p:nvPr>
        </p:nvSpPr>
        <p:spPr>
          <a:xfrm>
            <a:off x="1396725" y="2478641"/>
            <a:ext cx="1417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59" name="Google Shape;159;p20"/>
          <p:cNvSpPr txBox="1"/>
          <p:nvPr>
            <p:ph idx="5" type="subTitle"/>
          </p:nvPr>
        </p:nvSpPr>
        <p:spPr>
          <a:xfrm>
            <a:off x="3863400" y="2478641"/>
            <a:ext cx="1417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60" name="Google Shape;160;p20"/>
          <p:cNvSpPr txBox="1"/>
          <p:nvPr>
            <p:ph idx="6" type="subTitle"/>
          </p:nvPr>
        </p:nvSpPr>
        <p:spPr>
          <a:xfrm>
            <a:off x="6330075" y="2478641"/>
            <a:ext cx="1417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61" name="Google Shape;161;p20"/>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62" name="Google Shape;162;p20"/>
          <p:cNvSpPr txBox="1"/>
          <p:nvPr>
            <p:ph hasCustomPrompt="1" idx="7"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163" name="Google Shape;163;p20"/>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164" name="Google Shape;164;p20"/>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165" name="Google Shape;165;p20"/>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66" name="Google Shape;166;p20"/>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2_2_1">
    <p:spTree>
      <p:nvGrpSpPr>
        <p:cNvPr id="167" name="Shape 167"/>
        <p:cNvGrpSpPr/>
        <p:nvPr/>
      </p:nvGrpSpPr>
      <p:grpSpPr>
        <a:xfrm>
          <a:off x="0" y="0"/>
          <a:ext cx="0" cy="0"/>
          <a:chOff x="0" y="0"/>
          <a:chExt cx="0" cy="0"/>
        </a:xfrm>
      </p:grpSpPr>
      <p:sp>
        <p:nvSpPr>
          <p:cNvPr id="168" name="Google Shape;168;p21"/>
          <p:cNvSpPr txBox="1"/>
          <p:nvPr>
            <p:ph idx="1" type="subTitle"/>
          </p:nvPr>
        </p:nvSpPr>
        <p:spPr>
          <a:xfrm>
            <a:off x="1226025" y="1406275"/>
            <a:ext cx="1758600" cy="15633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400"/>
              <a:buFont typeface="Roboto Light"/>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69" name="Google Shape;169;p21"/>
          <p:cNvSpPr txBox="1"/>
          <p:nvPr>
            <p:ph idx="2" type="subTitle"/>
          </p:nvPr>
        </p:nvSpPr>
        <p:spPr>
          <a:xfrm>
            <a:off x="3694200" y="1406275"/>
            <a:ext cx="1755600" cy="15633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400"/>
              <a:buFont typeface="Roboto Light"/>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70" name="Google Shape;170;p21"/>
          <p:cNvSpPr txBox="1"/>
          <p:nvPr>
            <p:ph idx="3" type="subTitle"/>
          </p:nvPr>
        </p:nvSpPr>
        <p:spPr>
          <a:xfrm>
            <a:off x="6160875" y="1406281"/>
            <a:ext cx="1755600" cy="15633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400"/>
              <a:buFont typeface="Roboto Light"/>
              <a:buNone/>
              <a:defRPr>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lnSpc>
                <a:spcPct val="100000"/>
              </a:lnSpc>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p:txBody>
      </p:sp>
      <p:sp>
        <p:nvSpPr>
          <p:cNvPr id="171" name="Google Shape;171;p21"/>
          <p:cNvSpPr txBox="1"/>
          <p:nvPr>
            <p:ph idx="4" type="subTitle"/>
          </p:nvPr>
        </p:nvSpPr>
        <p:spPr>
          <a:xfrm>
            <a:off x="1227525" y="3316575"/>
            <a:ext cx="1755600" cy="6219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72" name="Google Shape;172;p21"/>
          <p:cNvSpPr txBox="1"/>
          <p:nvPr>
            <p:ph idx="5" type="subTitle"/>
          </p:nvPr>
        </p:nvSpPr>
        <p:spPr>
          <a:xfrm>
            <a:off x="3694200" y="3316575"/>
            <a:ext cx="1755600" cy="6219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73" name="Google Shape;173;p21"/>
          <p:cNvSpPr txBox="1"/>
          <p:nvPr>
            <p:ph idx="6" type="subTitle"/>
          </p:nvPr>
        </p:nvSpPr>
        <p:spPr>
          <a:xfrm>
            <a:off x="6160875" y="3316575"/>
            <a:ext cx="1755600" cy="6219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Roboto Medium"/>
              <a:buNone/>
              <a:defRPr sz="1800">
                <a:solidFill>
                  <a:schemeClr val="accent1"/>
                </a:solidFill>
                <a:latin typeface="Roboto Medium"/>
                <a:ea typeface="Roboto Medium"/>
                <a:cs typeface="Roboto Medium"/>
                <a:sym typeface="Roboto Medium"/>
              </a:defRPr>
            </a:lvl1pPr>
            <a:lvl2pPr lvl="1"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2pPr>
            <a:lvl3pPr lvl="2"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3pPr>
            <a:lvl4pPr lvl="3"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4pPr>
            <a:lvl5pPr lvl="4"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5pPr>
            <a:lvl6pPr lvl="5"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6pPr>
            <a:lvl7pPr lvl="6"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7pPr>
            <a:lvl8pPr lvl="7"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8pPr>
            <a:lvl9pPr lvl="8" rtl="0">
              <a:lnSpc>
                <a:spcPct val="100000"/>
              </a:lnSpc>
              <a:spcBef>
                <a:spcPts val="0"/>
              </a:spcBef>
              <a:spcAft>
                <a:spcPts val="0"/>
              </a:spcAft>
              <a:buClr>
                <a:schemeClr val="accent1"/>
              </a:buClr>
              <a:buSzPts val="1500"/>
              <a:buFont typeface="Roboto Medium"/>
              <a:buNone/>
              <a:defRPr sz="1500">
                <a:solidFill>
                  <a:schemeClr val="accent1"/>
                </a:solidFill>
                <a:latin typeface="Roboto Medium"/>
                <a:ea typeface="Roboto Medium"/>
                <a:cs typeface="Roboto Medium"/>
                <a:sym typeface="Roboto Medium"/>
              </a:defRPr>
            </a:lvl9pPr>
          </a:lstStyle>
          <a:p/>
        </p:txBody>
      </p:sp>
      <p:sp>
        <p:nvSpPr>
          <p:cNvPr id="174" name="Google Shape;174;p21"/>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None/>
              <a:defRPr sz="800"/>
            </a:lvl1pPr>
            <a:lvl2pPr lvl="1" rtl="0" algn="ctr">
              <a:spcBef>
                <a:spcPts val="0"/>
              </a:spcBef>
              <a:spcAft>
                <a:spcPts val="0"/>
              </a:spcAft>
              <a:buSzPts val="3600"/>
              <a:buFont typeface="Roboto"/>
              <a:buNone/>
              <a:defRPr sz="3600">
                <a:latin typeface="Roboto"/>
                <a:ea typeface="Roboto"/>
                <a:cs typeface="Roboto"/>
                <a:sym typeface="Roboto"/>
              </a:defRPr>
            </a:lvl2pPr>
            <a:lvl3pPr lvl="2" rtl="0" algn="ctr">
              <a:spcBef>
                <a:spcPts val="0"/>
              </a:spcBef>
              <a:spcAft>
                <a:spcPts val="0"/>
              </a:spcAft>
              <a:buSzPts val="3600"/>
              <a:buFont typeface="Roboto"/>
              <a:buNone/>
              <a:defRPr sz="3600">
                <a:latin typeface="Roboto"/>
                <a:ea typeface="Roboto"/>
                <a:cs typeface="Roboto"/>
                <a:sym typeface="Roboto"/>
              </a:defRPr>
            </a:lvl3pPr>
            <a:lvl4pPr lvl="3" rtl="0" algn="ctr">
              <a:spcBef>
                <a:spcPts val="0"/>
              </a:spcBef>
              <a:spcAft>
                <a:spcPts val="0"/>
              </a:spcAft>
              <a:buSzPts val="3600"/>
              <a:buFont typeface="Roboto"/>
              <a:buNone/>
              <a:defRPr sz="3600">
                <a:latin typeface="Roboto"/>
                <a:ea typeface="Roboto"/>
                <a:cs typeface="Roboto"/>
                <a:sym typeface="Roboto"/>
              </a:defRPr>
            </a:lvl4pPr>
            <a:lvl5pPr lvl="4" rtl="0" algn="ctr">
              <a:spcBef>
                <a:spcPts val="0"/>
              </a:spcBef>
              <a:spcAft>
                <a:spcPts val="0"/>
              </a:spcAft>
              <a:buSzPts val="3600"/>
              <a:buFont typeface="Roboto"/>
              <a:buNone/>
              <a:defRPr sz="3600">
                <a:latin typeface="Roboto"/>
                <a:ea typeface="Roboto"/>
                <a:cs typeface="Roboto"/>
                <a:sym typeface="Roboto"/>
              </a:defRPr>
            </a:lvl5pPr>
            <a:lvl6pPr lvl="5" rtl="0" algn="ctr">
              <a:spcBef>
                <a:spcPts val="0"/>
              </a:spcBef>
              <a:spcAft>
                <a:spcPts val="0"/>
              </a:spcAft>
              <a:buSzPts val="3600"/>
              <a:buFont typeface="Roboto"/>
              <a:buNone/>
              <a:defRPr sz="3600">
                <a:latin typeface="Roboto"/>
                <a:ea typeface="Roboto"/>
                <a:cs typeface="Roboto"/>
                <a:sym typeface="Roboto"/>
              </a:defRPr>
            </a:lvl6pPr>
            <a:lvl7pPr lvl="6" rtl="0" algn="ctr">
              <a:spcBef>
                <a:spcPts val="0"/>
              </a:spcBef>
              <a:spcAft>
                <a:spcPts val="0"/>
              </a:spcAft>
              <a:buSzPts val="3600"/>
              <a:buFont typeface="Roboto"/>
              <a:buNone/>
              <a:defRPr sz="3600">
                <a:latin typeface="Roboto"/>
                <a:ea typeface="Roboto"/>
                <a:cs typeface="Roboto"/>
                <a:sym typeface="Roboto"/>
              </a:defRPr>
            </a:lvl7pPr>
            <a:lvl8pPr lvl="7" rtl="0" algn="ctr">
              <a:spcBef>
                <a:spcPts val="0"/>
              </a:spcBef>
              <a:spcAft>
                <a:spcPts val="0"/>
              </a:spcAft>
              <a:buSzPts val="3600"/>
              <a:buFont typeface="Roboto"/>
              <a:buNone/>
              <a:defRPr sz="3600">
                <a:latin typeface="Roboto"/>
                <a:ea typeface="Roboto"/>
                <a:cs typeface="Roboto"/>
                <a:sym typeface="Roboto"/>
              </a:defRPr>
            </a:lvl8pPr>
            <a:lvl9pPr lvl="8" rtl="0" algn="ctr">
              <a:spcBef>
                <a:spcPts val="0"/>
              </a:spcBef>
              <a:spcAft>
                <a:spcPts val="0"/>
              </a:spcAft>
              <a:buSzPts val="3600"/>
              <a:buFont typeface="Roboto"/>
              <a:buNone/>
              <a:defRPr sz="3600">
                <a:latin typeface="Roboto"/>
                <a:ea typeface="Roboto"/>
                <a:cs typeface="Roboto"/>
                <a:sym typeface="Roboto"/>
              </a:defRPr>
            </a:lvl9pPr>
          </a:lstStyle>
          <a:p/>
        </p:txBody>
      </p:sp>
      <p:sp>
        <p:nvSpPr>
          <p:cNvPr id="175" name="Google Shape;175;p21"/>
          <p:cNvSpPr txBox="1"/>
          <p:nvPr>
            <p:ph hasCustomPrompt="1" idx="7"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None/>
              <a:defRPr sz="1900">
                <a:solidFill>
                  <a:schemeClr val="accent1"/>
                </a:solidFill>
              </a:defRPr>
            </a:lvl1pPr>
            <a:lvl2pPr lvl="1"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2pPr>
            <a:lvl3pPr lvl="2"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3pPr>
            <a:lvl4pPr lvl="3"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4pPr>
            <a:lvl5pPr lvl="4"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5pPr>
            <a:lvl6pPr lvl="5"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6pPr>
            <a:lvl7pPr lvl="6"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7pPr>
            <a:lvl8pPr lvl="7"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8pPr>
            <a:lvl9pPr lvl="8" rtl="0">
              <a:spcBef>
                <a:spcPts val="0"/>
              </a:spcBef>
              <a:spcAft>
                <a:spcPts val="0"/>
              </a:spcAft>
              <a:buClr>
                <a:srgbClr val="FD0000"/>
              </a:buClr>
              <a:buSzPts val="4000"/>
              <a:buFont typeface="Roboto"/>
              <a:buNone/>
              <a:defRPr b="1" sz="4000">
                <a:solidFill>
                  <a:srgbClr val="FD0000"/>
                </a:solidFill>
                <a:latin typeface="Roboto"/>
                <a:ea typeface="Roboto"/>
                <a:cs typeface="Roboto"/>
                <a:sym typeface="Roboto"/>
              </a:defRPr>
            </a:lvl9pPr>
          </a:lstStyle>
          <a:p>
            <a:r>
              <a:t>xx%</a:t>
            </a:r>
          </a:p>
        </p:txBody>
      </p:sp>
      <p:cxnSp>
        <p:nvCxnSpPr>
          <p:cNvPr id="176" name="Google Shape;176;p21"/>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177" name="Google Shape;177;p21"/>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Font typeface="Roboto"/>
              <a:buNone/>
              <a:defRPr>
                <a:latin typeface="Roboto"/>
                <a:ea typeface="Roboto"/>
                <a:cs typeface="Roboto"/>
                <a:sym typeface="Roboto"/>
              </a:defRPr>
            </a:lvl2pPr>
            <a:lvl3pPr lvl="2" rtl="0">
              <a:spcBef>
                <a:spcPts val="0"/>
              </a:spcBef>
              <a:spcAft>
                <a:spcPts val="0"/>
              </a:spcAft>
              <a:buSzPts val="2800"/>
              <a:buFont typeface="Roboto"/>
              <a:buNone/>
              <a:defRPr>
                <a:latin typeface="Roboto"/>
                <a:ea typeface="Roboto"/>
                <a:cs typeface="Roboto"/>
                <a:sym typeface="Roboto"/>
              </a:defRPr>
            </a:lvl3pPr>
            <a:lvl4pPr lvl="3" rtl="0">
              <a:spcBef>
                <a:spcPts val="0"/>
              </a:spcBef>
              <a:spcAft>
                <a:spcPts val="0"/>
              </a:spcAft>
              <a:buSzPts val="2800"/>
              <a:buFont typeface="Roboto"/>
              <a:buNone/>
              <a:defRPr>
                <a:latin typeface="Roboto"/>
                <a:ea typeface="Roboto"/>
                <a:cs typeface="Roboto"/>
                <a:sym typeface="Roboto"/>
              </a:defRPr>
            </a:lvl4pPr>
            <a:lvl5pPr lvl="4" rtl="0">
              <a:spcBef>
                <a:spcPts val="0"/>
              </a:spcBef>
              <a:spcAft>
                <a:spcPts val="0"/>
              </a:spcAft>
              <a:buSzPts val="2800"/>
              <a:buFont typeface="Roboto"/>
              <a:buNone/>
              <a:defRPr>
                <a:latin typeface="Roboto"/>
                <a:ea typeface="Roboto"/>
                <a:cs typeface="Roboto"/>
                <a:sym typeface="Roboto"/>
              </a:defRPr>
            </a:lvl5pPr>
            <a:lvl6pPr lvl="5" rtl="0">
              <a:spcBef>
                <a:spcPts val="0"/>
              </a:spcBef>
              <a:spcAft>
                <a:spcPts val="0"/>
              </a:spcAft>
              <a:buSzPts val="2800"/>
              <a:buFont typeface="Roboto"/>
              <a:buNone/>
              <a:defRPr>
                <a:latin typeface="Roboto"/>
                <a:ea typeface="Roboto"/>
                <a:cs typeface="Roboto"/>
                <a:sym typeface="Roboto"/>
              </a:defRPr>
            </a:lvl6pPr>
            <a:lvl7pPr lvl="6" rtl="0">
              <a:spcBef>
                <a:spcPts val="0"/>
              </a:spcBef>
              <a:spcAft>
                <a:spcPts val="0"/>
              </a:spcAft>
              <a:buSzPts val="2800"/>
              <a:buFont typeface="Roboto"/>
              <a:buNone/>
              <a:defRPr>
                <a:latin typeface="Roboto"/>
                <a:ea typeface="Roboto"/>
                <a:cs typeface="Roboto"/>
                <a:sym typeface="Roboto"/>
              </a:defRPr>
            </a:lvl7pPr>
            <a:lvl8pPr lvl="7" rtl="0">
              <a:spcBef>
                <a:spcPts val="0"/>
              </a:spcBef>
              <a:spcAft>
                <a:spcPts val="0"/>
              </a:spcAft>
              <a:buSzPts val="2800"/>
              <a:buFont typeface="Roboto"/>
              <a:buNone/>
              <a:defRPr>
                <a:latin typeface="Roboto"/>
                <a:ea typeface="Roboto"/>
                <a:cs typeface="Roboto"/>
                <a:sym typeface="Roboto"/>
              </a:defRPr>
            </a:lvl8pPr>
            <a:lvl9pPr lvl="8" rtl="0">
              <a:spcBef>
                <a:spcPts val="0"/>
              </a:spcBef>
              <a:spcAft>
                <a:spcPts val="0"/>
              </a:spcAft>
              <a:buSzPts val="2800"/>
              <a:buFont typeface="Roboto"/>
              <a:buNone/>
              <a:defRPr>
                <a:latin typeface="Roboto"/>
                <a:ea typeface="Roboto"/>
                <a:cs typeface="Roboto"/>
                <a:sym typeface="Roboto"/>
              </a:defRPr>
            </a:lvl9pPr>
          </a:lstStyle>
          <a:p/>
        </p:txBody>
      </p:sp>
      <p:cxnSp>
        <p:nvCxnSpPr>
          <p:cNvPr id="178" name="Google Shape;178;p21"/>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79" name="Google Shape;179;p21"/>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Roboto"/>
                <a:ea typeface="Roboto"/>
                <a:cs typeface="Roboto"/>
                <a:sym typeface="Roboto"/>
              </a:rPr>
              <a:t>‹#›</a:t>
            </a:fld>
            <a:endParaRPr b="1" sz="1100">
              <a:solidFill>
                <a:schemeClr val="accent1"/>
              </a:solidFill>
              <a:latin typeface="Roboto"/>
              <a:ea typeface="Roboto"/>
              <a:cs typeface="Roboto"/>
              <a:sym typeface="Robot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_2_2">
    <p:spTree>
      <p:nvGrpSpPr>
        <p:cNvPr id="180" name="Shape 180"/>
        <p:cNvGrpSpPr/>
        <p:nvPr/>
      </p:nvGrpSpPr>
      <p:grpSpPr>
        <a:xfrm>
          <a:off x="0" y="0"/>
          <a:ext cx="0" cy="0"/>
          <a:chOff x="0" y="0"/>
          <a:chExt cx="0" cy="0"/>
        </a:xfrm>
      </p:grpSpPr>
      <p:sp>
        <p:nvSpPr>
          <p:cNvPr id="181" name="Google Shape;181;p22"/>
          <p:cNvSpPr txBox="1"/>
          <p:nvPr>
            <p:ph idx="1" type="subTitle"/>
          </p:nvPr>
        </p:nvSpPr>
        <p:spPr>
          <a:xfrm>
            <a:off x="1649675" y="2439450"/>
            <a:ext cx="16002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Josefin Sans Light"/>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82" name="Google Shape;182;p22"/>
          <p:cNvSpPr txBox="1"/>
          <p:nvPr>
            <p:ph idx="2" type="subTitle"/>
          </p:nvPr>
        </p:nvSpPr>
        <p:spPr>
          <a:xfrm>
            <a:off x="4116050" y="2439450"/>
            <a:ext cx="16002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Josefin Sans Light"/>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83" name="Google Shape;183;p22"/>
          <p:cNvSpPr txBox="1"/>
          <p:nvPr>
            <p:ph idx="3" type="subTitle"/>
          </p:nvPr>
        </p:nvSpPr>
        <p:spPr>
          <a:xfrm>
            <a:off x="6583025" y="2439450"/>
            <a:ext cx="1600200" cy="12321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600"/>
              <a:buFont typeface="Josefin Sans Light"/>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84" name="Google Shape;184;p22"/>
          <p:cNvSpPr txBox="1"/>
          <p:nvPr>
            <p:ph idx="4" type="subTitle"/>
          </p:nvPr>
        </p:nvSpPr>
        <p:spPr>
          <a:xfrm>
            <a:off x="1649675" y="1903566"/>
            <a:ext cx="1417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9pPr>
          </a:lstStyle>
          <a:p/>
        </p:txBody>
      </p:sp>
      <p:sp>
        <p:nvSpPr>
          <p:cNvPr id="185" name="Google Shape;185;p22"/>
          <p:cNvSpPr txBox="1"/>
          <p:nvPr>
            <p:ph idx="5" type="subTitle"/>
          </p:nvPr>
        </p:nvSpPr>
        <p:spPr>
          <a:xfrm>
            <a:off x="4116350" y="1903566"/>
            <a:ext cx="1600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9pPr>
          </a:lstStyle>
          <a:p/>
        </p:txBody>
      </p:sp>
      <p:sp>
        <p:nvSpPr>
          <p:cNvPr id="186" name="Google Shape;186;p22"/>
          <p:cNvSpPr txBox="1"/>
          <p:nvPr>
            <p:ph idx="6" type="subTitle"/>
          </p:nvPr>
        </p:nvSpPr>
        <p:spPr>
          <a:xfrm>
            <a:off x="6583025" y="1903566"/>
            <a:ext cx="1600200" cy="393600"/>
          </a:xfrm>
          <a:prstGeom prst="rect">
            <a:avLst/>
          </a:prstGeom>
          <a:noFill/>
          <a:ln>
            <a:noFill/>
          </a:ln>
        </p:spPr>
        <p:txBody>
          <a:bodyPr anchorCtr="0" anchor="t" bIns="91425" lIns="91425" spcFirstLastPara="1" rIns="91425" wrap="square" tIns="182875">
            <a:noAutofit/>
          </a:bodyPr>
          <a:lstStyle>
            <a:lvl1pPr lvl="0" rtl="0">
              <a:lnSpc>
                <a:spcPct val="100000"/>
              </a:lnSpc>
              <a:spcBef>
                <a:spcPts val="0"/>
              </a:spcBef>
              <a:spcAft>
                <a:spcPts val="0"/>
              </a:spcAft>
              <a:buClr>
                <a:schemeClr val="accent1"/>
              </a:buClr>
              <a:buSzPts val="15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1500">
                <a:solidFill>
                  <a:schemeClr val="accent1"/>
                </a:solidFill>
                <a:latin typeface="Josefin Sans SemiBold"/>
                <a:ea typeface="Josefin Sans SemiBold"/>
                <a:cs typeface="Josefin Sans SemiBold"/>
                <a:sym typeface="Josefin Sans SemiBold"/>
              </a:defRPr>
            </a:lvl9pPr>
          </a:lstStyle>
          <a:p/>
        </p:txBody>
      </p:sp>
      <p:sp>
        <p:nvSpPr>
          <p:cNvPr id="187" name="Google Shape;187;p22"/>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8" name="Google Shape;188;p22"/>
          <p:cNvSpPr txBox="1"/>
          <p:nvPr>
            <p:ph hasCustomPrompt="1" idx="7"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190" name="Google Shape;190;p22"/>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91" name="Google Shape;191;p22"/>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192" name="Google Shape;192;p22"/>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1">
    <p:spTree>
      <p:nvGrpSpPr>
        <p:cNvPr id="193" name="Shape 193"/>
        <p:cNvGrpSpPr/>
        <p:nvPr/>
      </p:nvGrpSpPr>
      <p:grpSpPr>
        <a:xfrm>
          <a:off x="0" y="0"/>
          <a:ext cx="0" cy="0"/>
          <a:chOff x="0" y="0"/>
          <a:chExt cx="0" cy="0"/>
        </a:xfrm>
      </p:grpSpPr>
      <p:sp>
        <p:nvSpPr>
          <p:cNvPr id="194" name="Google Shape;194;p23"/>
          <p:cNvSpPr txBox="1"/>
          <p:nvPr>
            <p:ph idx="1" type="subTitle"/>
          </p:nvPr>
        </p:nvSpPr>
        <p:spPr>
          <a:xfrm>
            <a:off x="1898375" y="2233925"/>
            <a:ext cx="2263500" cy="3936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195" name="Google Shape;195;p23"/>
          <p:cNvSpPr txBox="1"/>
          <p:nvPr>
            <p:ph idx="2" type="subTitle"/>
          </p:nvPr>
        </p:nvSpPr>
        <p:spPr>
          <a:xfrm>
            <a:off x="4982125" y="2233925"/>
            <a:ext cx="2263500" cy="3936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196" name="Google Shape;196;p23"/>
          <p:cNvSpPr txBox="1"/>
          <p:nvPr>
            <p:ph idx="3" type="subTitle"/>
          </p:nvPr>
        </p:nvSpPr>
        <p:spPr>
          <a:xfrm>
            <a:off x="1898375" y="166798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197" name="Google Shape;197;p23"/>
          <p:cNvSpPr txBox="1"/>
          <p:nvPr>
            <p:ph idx="4" type="subTitle"/>
          </p:nvPr>
        </p:nvSpPr>
        <p:spPr>
          <a:xfrm>
            <a:off x="4982125" y="166798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198" name="Google Shape;198;p23"/>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9" name="Google Shape;199;p23"/>
          <p:cNvSpPr txBox="1"/>
          <p:nvPr>
            <p:ph hasCustomPrompt="1" idx="5"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01" name="Google Shape;201;p23"/>
          <p:cNvSpPr txBox="1"/>
          <p:nvPr>
            <p:ph idx="6" type="subTitle"/>
          </p:nvPr>
        </p:nvSpPr>
        <p:spPr>
          <a:xfrm>
            <a:off x="1898375" y="4004934"/>
            <a:ext cx="2263500" cy="3933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02" name="Google Shape;202;p23"/>
          <p:cNvSpPr txBox="1"/>
          <p:nvPr>
            <p:ph idx="7" type="subTitle"/>
          </p:nvPr>
        </p:nvSpPr>
        <p:spPr>
          <a:xfrm>
            <a:off x="4982125" y="4004934"/>
            <a:ext cx="2263500" cy="3933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03" name="Google Shape;203;p23"/>
          <p:cNvSpPr txBox="1"/>
          <p:nvPr>
            <p:ph idx="8" type="subTitle"/>
          </p:nvPr>
        </p:nvSpPr>
        <p:spPr>
          <a:xfrm>
            <a:off x="1898375" y="343899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04" name="Google Shape;204;p23"/>
          <p:cNvSpPr txBox="1"/>
          <p:nvPr>
            <p:ph idx="9" type="subTitle"/>
          </p:nvPr>
        </p:nvSpPr>
        <p:spPr>
          <a:xfrm>
            <a:off x="4982125" y="343899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05" name="Google Shape;205;p23"/>
          <p:cNvSpPr txBox="1"/>
          <p:nvPr>
            <p:ph idx="13"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06" name="Google Shape;206;p23"/>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07" name="Google Shape;207;p23"/>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1_1">
    <p:spTree>
      <p:nvGrpSpPr>
        <p:cNvPr id="208" name="Shape 208"/>
        <p:cNvGrpSpPr/>
        <p:nvPr/>
      </p:nvGrpSpPr>
      <p:grpSpPr>
        <a:xfrm>
          <a:off x="0" y="0"/>
          <a:ext cx="0" cy="0"/>
          <a:chOff x="0" y="0"/>
          <a:chExt cx="0" cy="0"/>
        </a:xfrm>
      </p:grpSpPr>
      <p:sp>
        <p:nvSpPr>
          <p:cNvPr id="209" name="Google Shape;209;p24"/>
          <p:cNvSpPr txBox="1"/>
          <p:nvPr>
            <p:ph idx="1" type="subTitle"/>
          </p:nvPr>
        </p:nvSpPr>
        <p:spPr>
          <a:xfrm>
            <a:off x="932700" y="2059113"/>
            <a:ext cx="2263500" cy="6744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10" name="Google Shape;210;p24"/>
          <p:cNvSpPr txBox="1"/>
          <p:nvPr>
            <p:ph idx="2" type="subTitle"/>
          </p:nvPr>
        </p:nvSpPr>
        <p:spPr>
          <a:xfrm>
            <a:off x="3440250" y="2059113"/>
            <a:ext cx="2263500" cy="6744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11" name="Google Shape;211;p24"/>
          <p:cNvSpPr txBox="1"/>
          <p:nvPr>
            <p:ph idx="3" type="subTitle"/>
          </p:nvPr>
        </p:nvSpPr>
        <p:spPr>
          <a:xfrm>
            <a:off x="932700" y="166798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12" name="Google Shape;212;p24"/>
          <p:cNvSpPr txBox="1"/>
          <p:nvPr>
            <p:ph idx="4" type="subTitle"/>
          </p:nvPr>
        </p:nvSpPr>
        <p:spPr>
          <a:xfrm>
            <a:off x="3440250" y="166798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13" name="Google Shape;213;p24"/>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4" name="Google Shape;214;p24"/>
          <p:cNvSpPr txBox="1"/>
          <p:nvPr>
            <p:ph hasCustomPrompt="1" idx="5"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15" name="Google Shape;215;p24"/>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16" name="Google Shape;216;p24"/>
          <p:cNvSpPr txBox="1"/>
          <p:nvPr>
            <p:ph idx="6" type="subTitle"/>
          </p:nvPr>
        </p:nvSpPr>
        <p:spPr>
          <a:xfrm>
            <a:off x="932700" y="3641560"/>
            <a:ext cx="2263500" cy="6768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17" name="Google Shape;217;p24"/>
          <p:cNvSpPr txBox="1"/>
          <p:nvPr>
            <p:ph idx="7" type="subTitle"/>
          </p:nvPr>
        </p:nvSpPr>
        <p:spPr>
          <a:xfrm>
            <a:off x="3440250" y="3639312"/>
            <a:ext cx="2263500" cy="6768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18" name="Google Shape;218;p24"/>
          <p:cNvSpPr txBox="1"/>
          <p:nvPr>
            <p:ph idx="8" type="subTitle"/>
          </p:nvPr>
        </p:nvSpPr>
        <p:spPr>
          <a:xfrm>
            <a:off x="932700" y="3250183"/>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19" name="Google Shape;219;p24"/>
          <p:cNvSpPr txBox="1"/>
          <p:nvPr>
            <p:ph idx="9" type="subTitle"/>
          </p:nvPr>
        </p:nvSpPr>
        <p:spPr>
          <a:xfrm>
            <a:off x="3440250" y="3246120"/>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20" name="Google Shape;220;p24"/>
          <p:cNvSpPr txBox="1"/>
          <p:nvPr>
            <p:ph idx="13" type="subTitle"/>
          </p:nvPr>
        </p:nvSpPr>
        <p:spPr>
          <a:xfrm>
            <a:off x="5947800" y="2059113"/>
            <a:ext cx="2263500" cy="6744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21" name="Google Shape;221;p24"/>
          <p:cNvSpPr txBox="1"/>
          <p:nvPr>
            <p:ph idx="14" type="subTitle"/>
          </p:nvPr>
        </p:nvSpPr>
        <p:spPr>
          <a:xfrm>
            <a:off x="5947800" y="1667981"/>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22" name="Google Shape;222;p24"/>
          <p:cNvSpPr txBox="1"/>
          <p:nvPr>
            <p:ph idx="15" type="subTitle"/>
          </p:nvPr>
        </p:nvSpPr>
        <p:spPr>
          <a:xfrm>
            <a:off x="5947800" y="3639312"/>
            <a:ext cx="2263500" cy="6768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sp>
        <p:nvSpPr>
          <p:cNvPr id="223" name="Google Shape;223;p24"/>
          <p:cNvSpPr txBox="1"/>
          <p:nvPr>
            <p:ph idx="16" type="subTitle"/>
          </p:nvPr>
        </p:nvSpPr>
        <p:spPr>
          <a:xfrm>
            <a:off x="5947800" y="3246120"/>
            <a:ext cx="22635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24" name="Google Shape;224;p24"/>
          <p:cNvSpPr txBox="1"/>
          <p:nvPr>
            <p:ph idx="17" type="title"/>
          </p:nvPr>
        </p:nvSpPr>
        <p:spPr>
          <a:xfrm>
            <a:off x="1470900" y="476534"/>
            <a:ext cx="6202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25" name="Google Shape;225;p24"/>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26" name="Google Shape;226;p24"/>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_1">
    <p:spTree>
      <p:nvGrpSpPr>
        <p:cNvPr id="227" name="Shape 227"/>
        <p:cNvGrpSpPr/>
        <p:nvPr/>
      </p:nvGrpSpPr>
      <p:grpSpPr>
        <a:xfrm>
          <a:off x="0" y="0"/>
          <a:ext cx="0" cy="0"/>
          <a:chOff x="0" y="0"/>
          <a:chExt cx="0" cy="0"/>
        </a:xfrm>
      </p:grpSpPr>
      <p:sp>
        <p:nvSpPr>
          <p:cNvPr id="228" name="Google Shape;228;p25"/>
          <p:cNvSpPr txBox="1"/>
          <p:nvPr>
            <p:ph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29" name="Google Shape;229;p25"/>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30" name="Google Shape;230;p25"/>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231" name="Shape 231"/>
        <p:cNvGrpSpPr/>
        <p:nvPr/>
      </p:nvGrpSpPr>
      <p:grpSpPr>
        <a:xfrm>
          <a:off x="0" y="0"/>
          <a:ext cx="0" cy="0"/>
          <a:chOff x="0" y="0"/>
          <a:chExt cx="0" cy="0"/>
        </a:xfrm>
      </p:grpSpPr>
      <p:sp>
        <p:nvSpPr>
          <p:cNvPr id="232" name="Google Shape;232;p26"/>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33" name="Google Shape;233;p26"/>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34" name="Google Shape;234;p26"/>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35" name="Google Shape;235;p26"/>
          <p:cNvSpPr txBox="1"/>
          <p:nvPr>
            <p:ph idx="3"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36" name="Google Shape;236;p26"/>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37" name="Google Shape;237;p26"/>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IG_NUMBER_1">
    <p:spTree>
      <p:nvGrpSpPr>
        <p:cNvPr id="238" name="Shape 238"/>
        <p:cNvGrpSpPr/>
        <p:nvPr/>
      </p:nvGrpSpPr>
      <p:grpSpPr>
        <a:xfrm>
          <a:off x="0" y="0"/>
          <a:ext cx="0" cy="0"/>
          <a:chOff x="0" y="0"/>
          <a:chExt cx="0" cy="0"/>
        </a:xfrm>
      </p:grpSpPr>
      <p:sp>
        <p:nvSpPr>
          <p:cNvPr id="239" name="Google Shape;239;p27"/>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40" name="Google Shape;240;p27"/>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42" name="Google Shape;242;p27"/>
          <p:cNvSpPr txBox="1"/>
          <p:nvPr>
            <p:ph idx="1" type="subTitle"/>
          </p:nvPr>
        </p:nvSpPr>
        <p:spPr>
          <a:xfrm>
            <a:off x="3174025" y="1409075"/>
            <a:ext cx="5140500" cy="278400"/>
          </a:xfrm>
          <a:prstGeom prst="rect">
            <a:avLst/>
          </a:prstGeom>
          <a:noFill/>
          <a:ln>
            <a:noFill/>
          </a:ln>
        </p:spPr>
        <p:txBody>
          <a:bodyPr anchorCtr="0" anchor="t" bIns="91425" lIns="91425" spcFirstLastPara="1" rIns="91425" wrap="square" tIns="0">
            <a:noAutofit/>
          </a:bodyPr>
          <a:lstStyle>
            <a:lvl1pPr indent="0" lvl="0" marL="0" marR="0" rtl="0" algn="l">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243" name="Google Shape;243;p27"/>
          <p:cNvSpPr txBox="1"/>
          <p:nvPr>
            <p:ph hasCustomPrompt="1" idx="3" type="title"/>
          </p:nvPr>
        </p:nvSpPr>
        <p:spPr>
          <a:xfrm>
            <a:off x="3174025" y="807825"/>
            <a:ext cx="4758000" cy="577800"/>
          </a:xfrm>
          <a:prstGeom prst="rect">
            <a:avLst/>
          </a:prstGeom>
          <a:noFill/>
        </p:spPr>
        <p:txBody>
          <a:bodyPr anchorCtr="0" anchor="ctr" bIns="91425" lIns="91425" spcFirstLastPara="1" rIns="91425" wrap="square" tIns="0">
            <a:noAutofit/>
          </a:bodyPr>
          <a:lstStyle>
            <a:lvl1pPr indent="0" lvl="0" marL="0" marR="0" rtl="0" algn="l">
              <a:lnSpc>
                <a:spcPct val="100000"/>
              </a:lnSpc>
              <a:spcBef>
                <a:spcPts val="0"/>
              </a:spcBef>
              <a:spcAft>
                <a:spcPts val="0"/>
              </a:spcAft>
              <a:buSzPts val="4800"/>
              <a:buNone/>
              <a:defRPr sz="4000">
                <a:solidFill>
                  <a:schemeClr val="accent1"/>
                </a:solidFill>
              </a:defRPr>
            </a:lvl1pPr>
            <a:lvl2pPr lvl="1"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p:nvPr>
            <p:ph idx="4" type="subTitle"/>
          </p:nvPr>
        </p:nvSpPr>
        <p:spPr>
          <a:xfrm>
            <a:off x="3174025" y="2757025"/>
            <a:ext cx="5140500" cy="278400"/>
          </a:xfrm>
          <a:prstGeom prst="rect">
            <a:avLst/>
          </a:prstGeom>
          <a:noFill/>
          <a:ln>
            <a:noFill/>
          </a:ln>
        </p:spPr>
        <p:txBody>
          <a:bodyPr anchorCtr="0" anchor="t" bIns="91425" lIns="91425" spcFirstLastPara="1" rIns="91425" wrap="square" tIns="0">
            <a:noAutofit/>
          </a:bodyPr>
          <a:lstStyle>
            <a:lvl1pPr indent="0" lvl="0" marL="0" marR="0" rtl="0" algn="l">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245" name="Google Shape;245;p27"/>
          <p:cNvSpPr txBox="1"/>
          <p:nvPr>
            <p:ph hasCustomPrompt="1" idx="5" type="title"/>
          </p:nvPr>
        </p:nvSpPr>
        <p:spPr>
          <a:xfrm>
            <a:off x="3174025" y="2155775"/>
            <a:ext cx="4758000" cy="577800"/>
          </a:xfrm>
          <a:prstGeom prst="rect">
            <a:avLst/>
          </a:prstGeom>
          <a:noFill/>
        </p:spPr>
        <p:txBody>
          <a:bodyPr anchorCtr="0" anchor="ctr" bIns="91425" lIns="91425" spcFirstLastPara="1" rIns="91425" wrap="square" tIns="0">
            <a:noAutofit/>
          </a:bodyPr>
          <a:lstStyle>
            <a:lvl1pPr indent="0" lvl="0" marL="0" marR="0" rtl="0" algn="l">
              <a:lnSpc>
                <a:spcPct val="100000"/>
              </a:lnSpc>
              <a:spcBef>
                <a:spcPts val="0"/>
              </a:spcBef>
              <a:spcAft>
                <a:spcPts val="0"/>
              </a:spcAft>
              <a:buSzPts val="4800"/>
              <a:buNone/>
              <a:defRPr sz="4000">
                <a:solidFill>
                  <a:schemeClr val="accent1"/>
                </a:solidFill>
              </a:defRPr>
            </a:lvl1pPr>
            <a:lvl2pPr lvl="1"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p:nvPr>
            <p:ph idx="6" type="subTitle"/>
          </p:nvPr>
        </p:nvSpPr>
        <p:spPr>
          <a:xfrm>
            <a:off x="3174025" y="4104975"/>
            <a:ext cx="5140500" cy="329400"/>
          </a:xfrm>
          <a:prstGeom prst="rect">
            <a:avLst/>
          </a:prstGeom>
          <a:noFill/>
          <a:ln>
            <a:noFill/>
          </a:ln>
        </p:spPr>
        <p:txBody>
          <a:bodyPr anchorCtr="0" anchor="t" bIns="91425" lIns="91425" spcFirstLastPara="1" rIns="91425" wrap="square" tIns="0">
            <a:noAutofit/>
          </a:bodyPr>
          <a:lstStyle>
            <a:lvl1pPr indent="0" lvl="0" marL="0" marR="0" rtl="0" algn="l">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247" name="Google Shape;247;p27"/>
          <p:cNvSpPr txBox="1"/>
          <p:nvPr>
            <p:ph hasCustomPrompt="1" idx="7" type="title"/>
          </p:nvPr>
        </p:nvSpPr>
        <p:spPr>
          <a:xfrm>
            <a:off x="3174025" y="3503725"/>
            <a:ext cx="4758000" cy="577800"/>
          </a:xfrm>
          <a:prstGeom prst="rect">
            <a:avLst/>
          </a:prstGeom>
          <a:noFill/>
        </p:spPr>
        <p:txBody>
          <a:bodyPr anchorCtr="0" anchor="ctr" bIns="91425" lIns="91425" spcFirstLastPara="1" rIns="91425" wrap="square" tIns="0">
            <a:noAutofit/>
          </a:bodyPr>
          <a:lstStyle>
            <a:lvl1pPr indent="0" lvl="0" marL="0" marR="0" rtl="0" algn="l">
              <a:lnSpc>
                <a:spcPct val="100000"/>
              </a:lnSpc>
              <a:spcBef>
                <a:spcPts val="0"/>
              </a:spcBef>
              <a:spcAft>
                <a:spcPts val="0"/>
              </a:spcAft>
              <a:buSzPts val="4800"/>
              <a:buNone/>
              <a:defRPr sz="4000">
                <a:solidFill>
                  <a:schemeClr val="accent1"/>
                </a:solidFill>
              </a:defRPr>
            </a:lvl1pPr>
            <a:lvl2pPr lvl="1"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4800"/>
              <a:buFont typeface="Fira Sans Extra Condensed Medium"/>
              <a:buNone/>
              <a:defRPr sz="48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49" name="Google Shape;249;p27"/>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6">
    <p:spTree>
      <p:nvGrpSpPr>
        <p:cNvPr id="250" name="Shape 250"/>
        <p:cNvGrpSpPr/>
        <p:nvPr/>
      </p:nvGrpSpPr>
      <p:grpSpPr>
        <a:xfrm>
          <a:off x="0" y="0"/>
          <a:ext cx="0" cy="0"/>
          <a:chOff x="0" y="0"/>
          <a:chExt cx="0" cy="0"/>
        </a:xfrm>
      </p:grpSpPr>
      <p:sp>
        <p:nvSpPr>
          <p:cNvPr id="251" name="Google Shape;251;p28"/>
          <p:cNvSpPr txBox="1"/>
          <p:nvPr>
            <p:ph idx="1" type="subTitle"/>
          </p:nvPr>
        </p:nvSpPr>
        <p:spPr>
          <a:xfrm>
            <a:off x="951625" y="1633875"/>
            <a:ext cx="3027300" cy="5127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2000"/>
              <a:buFont typeface="Josefin Sans"/>
              <a:buNone/>
              <a:defRPr sz="18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9pPr>
          </a:lstStyle>
          <a:p/>
        </p:txBody>
      </p:sp>
      <p:sp>
        <p:nvSpPr>
          <p:cNvPr id="252" name="Google Shape;252;p28"/>
          <p:cNvSpPr txBox="1"/>
          <p:nvPr>
            <p:ph idx="2" type="subTitle"/>
          </p:nvPr>
        </p:nvSpPr>
        <p:spPr>
          <a:xfrm>
            <a:off x="951632" y="1011675"/>
            <a:ext cx="26622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2400"/>
              <a:buFont typeface="Josefin Sans"/>
              <a:buNone/>
              <a:defRPr b="1" sz="2800">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53" name="Google Shape;253;p28"/>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4" name="Google Shape;254;p28"/>
          <p:cNvSpPr txBox="1"/>
          <p:nvPr>
            <p:ph hasCustomPrompt="1" idx="3"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55" name="Google Shape;255;p28"/>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56" name="Google Shape;256;p28"/>
          <p:cNvSpPr txBox="1"/>
          <p:nvPr>
            <p:ph idx="4" type="subTitle"/>
          </p:nvPr>
        </p:nvSpPr>
        <p:spPr>
          <a:xfrm>
            <a:off x="951632" y="2717100"/>
            <a:ext cx="3027300" cy="11415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cxnSp>
        <p:nvCxnSpPr>
          <p:cNvPr id="257" name="Google Shape;257;p28"/>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58" name="Google Shape;258;p28"/>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6_1">
    <p:spTree>
      <p:nvGrpSpPr>
        <p:cNvPr id="259" name="Shape 259"/>
        <p:cNvGrpSpPr/>
        <p:nvPr/>
      </p:nvGrpSpPr>
      <p:grpSpPr>
        <a:xfrm>
          <a:off x="0" y="0"/>
          <a:ext cx="0" cy="0"/>
          <a:chOff x="0" y="0"/>
          <a:chExt cx="0" cy="0"/>
        </a:xfrm>
      </p:grpSpPr>
      <p:sp>
        <p:nvSpPr>
          <p:cNvPr id="260" name="Google Shape;260;p29"/>
          <p:cNvSpPr txBox="1"/>
          <p:nvPr>
            <p:ph idx="1" type="subTitle"/>
          </p:nvPr>
        </p:nvSpPr>
        <p:spPr>
          <a:xfrm>
            <a:off x="5169475" y="1633875"/>
            <a:ext cx="3027300" cy="4746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800"/>
              <a:buFont typeface="Josefin Sans"/>
              <a:buNone/>
              <a:defRPr sz="16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1600">
                <a:solidFill>
                  <a:schemeClr val="dk1"/>
                </a:solidFill>
                <a:latin typeface="Josefin Sans"/>
                <a:ea typeface="Josefin Sans"/>
                <a:cs typeface="Josefin Sans"/>
                <a:sym typeface="Josefin Sans"/>
              </a:defRPr>
            </a:lvl9pPr>
          </a:lstStyle>
          <a:p/>
        </p:txBody>
      </p:sp>
      <p:sp>
        <p:nvSpPr>
          <p:cNvPr id="261" name="Google Shape;261;p29"/>
          <p:cNvSpPr txBox="1"/>
          <p:nvPr>
            <p:ph idx="2" type="subTitle"/>
          </p:nvPr>
        </p:nvSpPr>
        <p:spPr>
          <a:xfrm>
            <a:off x="5169475" y="1011675"/>
            <a:ext cx="2662200" cy="3936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2400"/>
              <a:buFont typeface="Josefin Sans"/>
              <a:buNone/>
              <a:defRPr b="1" sz="2800">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1800">
                <a:solidFill>
                  <a:schemeClr val="accent1"/>
                </a:solidFill>
                <a:latin typeface="Josefin Sans SemiBold"/>
                <a:ea typeface="Josefin Sans SemiBold"/>
                <a:cs typeface="Josefin Sans SemiBold"/>
                <a:sym typeface="Josefin Sans SemiBold"/>
              </a:defRPr>
            </a:lvl9pPr>
          </a:lstStyle>
          <a:p/>
        </p:txBody>
      </p:sp>
      <p:sp>
        <p:nvSpPr>
          <p:cNvPr id="262" name="Google Shape;262;p29"/>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63" name="Google Shape;263;p29"/>
          <p:cNvSpPr txBox="1"/>
          <p:nvPr>
            <p:ph hasCustomPrompt="1" idx="3"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64" name="Google Shape;264;p29"/>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65" name="Google Shape;265;p29"/>
          <p:cNvSpPr txBox="1"/>
          <p:nvPr>
            <p:ph idx="4" type="subTitle"/>
          </p:nvPr>
        </p:nvSpPr>
        <p:spPr>
          <a:xfrm>
            <a:off x="5169475" y="2717100"/>
            <a:ext cx="3027300" cy="1141500"/>
          </a:xfrm>
          <a:prstGeom prst="rect">
            <a:avLst/>
          </a:prstGeom>
          <a:noFill/>
          <a:ln>
            <a:noFill/>
          </a:ln>
        </p:spPr>
        <p:txBody>
          <a:bodyPr anchorCtr="0" anchor="t" bIns="0" lIns="91425" spcFirstLastPara="1" rIns="91425" wrap="square" tIns="91425">
            <a:noAutofit/>
          </a:bodyPr>
          <a:lstStyle>
            <a:lvl1pPr lvl="0" rtl="0">
              <a:lnSpc>
                <a:spcPct val="100000"/>
              </a:lnSpc>
              <a:spcBef>
                <a:spcPts val="0"/>
              </a:spcBef>
              <a:spcAft>
                <a:spcPts val="0"/>
              </a:spcAft>
              <a:buClr>
                <a:schemeClr val="dk1"/>
              </a:buClr>
              <a:buSzPts val="1600"/>
              <a:buFont typeface="Josefin Sans"/>
              <a:buNone/>
              <a:defRPr sz="1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p:txBody>
      </p:sp>
      <p:cxnSp>
        <p:nvCxnSpPr>
          <p:cNvPr id="266" name="Google Shape;266;p29"/>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67" name="Google Shape;267;p29"/>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ONLY_1_1_1">
    <p:spTree>
      <p:nvGrpSpPr>
        <p:cNvPr id="268" name="Shape 268"/>
        <p:cNvGrpSpPr/>
        <p:nvPr/>
      </p:nvGrpSpPr>
      <p:grpSpPr>
        <a:xfrm>
          <a:off x="0" y="0"/>
          <a:ext cx="0" cy="0"/>
          <a:chOff x="0" y="0"/>
          <a:chExt cx="0" cy="0"/>
        </a:xfrm>
      </p:grpSpPr>
      <p:sp>
        <p:nvSpPr>
          <p:cNvPr id="269" name="Google Shape;269;p30"/>
          <p:cNvSpPr txBox="1"/>
          <p:nvPr>
            <p:ph idx="1" type="subTitle"/>
          </p:nvPr>
        </p:nvSpPr>
        <p:spPr>
          <a:xfrm>
            <a:off x="6017775" y="2566200"/>
            <a:ext cx="2422200" cy="1055100"/>
          </a:xfrm>
          <a:prstGeom prst="rect">
            <a:avLst/>
          </a:prstGeom>
          <a:solidFill>
            <a:schemeClr val="lt1"/>
          </a:solidFill>
          <a:ln>
            <a:noFill/>
          </a:ln>
        </p:spPr>
        <p:txBody>
          <a:bodyPr anchorCtr="0" anchor="t" bIns="91425" lIns="91425" spcFirstLastPara="1" rIns="91425" wrap="square" tIns="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70" name="Google Shape;270;p30"/>
          <p:cNvSpPr txBox="1"/>
          <p:nvPr>
            <p:ph type="title"/>
          </p:nvPr>
        </p:nvSpPr>
        <p:spPr>
          <a:xfrm>
            <a:off x="915200" y="752095"/>
            <a:ext cx="2810100" cy="675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cxnSp>
        <p:nvCxnSpPr>
          <p:cNvPr id="271" name="Google Shape;271;p30"/>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72" name="Google Shape;272;p30"/>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TITLE_ONLY_1_1_1_1">
    <p:spTree>
      <p:nvGrpSpPr>
        <p:cNvPr id="273" name="Shape 273"/>
        <p:cNvGrpSpPr/>
        <p:nvPr/>
      </p:nvGrpSpPr>
      <p:grpSpPr>
        <a:xfrm>
          <a:off x="0" y="0"/>
          <a:ext cx="0" cy="0"/>
          <a:chOff x="0" y="0"/>
          <a:chExt cx="0" cy="0"/>
        </a:xfrm>
      </p:grpSpPr>
      <p:sp>
        <p:nvSpPr>
          <p:cNvPr id="274" name="Google Shape;274;p31"/>
          <p:cNvSpPr txBox="1"/>
          <p:nvPr>
            <p:ph type="title"/>
          </p:nvPr>
        </p:nvSpPr>
        <p:spPr>
          <a:xfrm>
            <a:off x="915200" y="752095"/>
            <a:ext cx="2810100" cy="675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
        <p:nvSpPr>
          <p:cNvPr id="275" name="Google Shape;275;p31"/>
          <p:cNvSpPr txBox="1"/>
          <p:nvPr>
            <p:ph idx="1" type="subTitle"/>
          </p:nvPr>
        </p:nvSpPr>
        <p:spPr>
          <a:xfrm>
            <a:off x="3129400" y="2566200"/>
            <a:ext cx="2422200" cy="1055100"/>
          </a:xfrm>
          <a:prstGeom prst="rect">
            <a:avLst/>
          </a:prstGeom>
          <a:solidFill>
            <a:schemeClr val="lt1"/>
          </a:solidFill>
          <a:ln>
            <a:noFill/>
          </a:ln>
        </p:spPr>
        <p:txBody>
          <a:bodyPr anchorCtr="0" anchor="t" bIns="91425" lIns="91425" spcFirstLastPara="1" rIns="91425" wrap="square" tIns="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276" name="Google Shape;276;p31"/>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77" name="Google Shape;277;p31"/>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ONLY_1_2">
    <p:spTree>
      <p:nvGrpSpPr>
        <p:cNvPr id="278" name="Shape 278"/>
        <p:cNvGrpSpPr/>
        <p:nvPr/>
      </p:nvGrpSpPr>
      <p:grpSpPr>
        <a:xfrm>
          <a:off x="0" y="0"/>
          <a:ext cx="0" cy="0"/>
          <a:chOff x="0" y="0"/>
          <a:chExt cx="0" cy="0"/>
        </a:xfrm>
      </p:grpSpPr>
      <p:sp>
        <p:nvSpPr>
          <p:cNvPr id="279" name="Google Shape;279;p32"/>
          <p:cNvSpPr txBox="1"/>
          <p:nvPr>
            <p:ph type="title"/>
          </p:nvPr>
        </p:nvSpPr>
        <p:spPr>
          <a:xfrm>
            <a:off x="5289800" y="752100"/>
            <a:ext cx="2810100" cy="1873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Font typeface="Josefin Sans"/>
              <a:buNone/>
              <a:defRPr b="1">
                <a:latin typeface="Josefin Sans"/>
                <a:ea typeface="Josefin Sans"/>
                <a:cs typeface="Josefin Sans"/>
                <a:sym typeface="Josefin Sans"/>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
        <p:nvSpPr>
          <p:cNvPr id="280" name="Google Shape;280;p32"/>
          <p:cNvSpPr txBox="1"/>
          <p:nvPr>
            <p:ph idx="1" type="subTitle"/>
          </p:nvPr>
        </p:nvSpPr>
        <p:spPr>
          <a:xfrm>
            <a:off x="5781275" y="2763700"/>
            <a:ext cx="2318700" cy="1090500"/>
          </a:xfrm>
          <a:prstGeom prst="rect">
            <a:avLst/>
          </a:prstGeom>
          <a:solidFill>
            <a:schemeClr val="lt1"/>
          </a:solidFill>
          <a:ln>
            <a:noFill/>
          </a:ln>
        </p:spPr>
        <p:txBody>
          <a:bodyPr anchorCtr="0" anchor="t" bIns="0" lIns="91425" spcFirstLastPara="1" rIns="91425" wrap="square" tIns="91425">
            <a:noAutofit/>
          </a:bodyPr>
          <a:lstStyle>
            <a:lvl1pPr lvl="0" rtl="0" algn="r">
              <a:lnSpc>
                <a:spcPct val="100000"/>
              </a:lnSpc>
              <a:spcBef>
                <a:spcPts val="0"/>
              </a:spcBef>
              <a:spcAft>
                <a:spcPts val="0"/>
              </a:spcAft>
              <a:buClr>
                <a:schemeClr val="dk2"/>
              </a:buClr>
              <a:buSzPts val="1600"/>
              <a:buFont typeface="Josefin Sans"/>
              <a:buNone/>
              <a:defRPr sz="1400">
                <a:solidFill>
                  <a:schemeClr val="dk1"/>
                </a:solidFill>
                <a:latin typeface="Josefin Sans"/>
                <a:ea typeface="Josefin Sans"/>
                <a:cs typeface="Josefin Sans"/>
                <a:sym typeface="Josefin Sans"/>
              </a:defRPr>
            </a:lvl1pPr>
            <a:lvl2pPr lvl="1" rtl="0" algn="r">
              <a:lnSpc>
                <a:spcPct val="100000"/>
              </a:lnSpc>
              <a:spcBef>
                <a:spcPts val="0"/>
              </a:spcBef>
              <a:spcAft>
                <a:spcPts val="0"/>
              </a:spcAft>
              <a:buClr>
                <a:schemeClr val="dk1"/>
              </a:buClr>
              <a:buSzPts val="1400"/>
              <a:buNone/>
              <a:defRPr>
                <a:solidFill>
                  <a:schemeClr val="dk1"/>
                </a:solidFill>
              </a:defRPr>
            </a:lvl2pPr>
            <a:lvl3pPr lvl="2" rtl="0" algn="r">
              <a:lnSpc>
                <a:spcPct val="100000"/>
              </a:lnSpc>
              <a:spcBef>
                <a:spcPts val="0"/>
              </a:spcBef>
              <a:spcAft>
                <a:spcPts val="0"/>
              </a:spcAft>
              <a:buClr>
                <a:schemeClr val="dk1"/>
              </a:buClr>
              <a:buSzPts val="1400"/>
              <a:buNone/>
              <a:defRPr>
                <a:solidFill>
                  <a:schemeClr val="dk1"/>
                </a:solidFill>
              </a:defRPr>
            </a:lvl3pPr>
            <a:lvl4pPr lvl="3" rtl="0" algn="r">
              <a:lnSpc>
                <a:spcPct val="100000"/>
              </a:lnSpc>
              <a:spcBef>
                <a:spcPts val="0"/>
              </a:spcBef>
              <a:spcAft>
                <a:spcPts val="0"/>
              </a:spcAft>
              <a:buClr>
                <a:schemeClr val="dk1"/>
              </a:buClr>
              <a:buSzPts val="1400"/>
              <a:buNone/>
              <a:defRPr>
                <a:solidFill>
                  <a:schemeClr val="dk1"/>
                </a:solidFill>
              </a:defRPr>
            </a:lvl4pPr>
            <a:lvl5pPr lvl="4" rtl="0" algn="r">
              <a:lnSpc>
                <a:spcPct val="100000"/>
              </a:lnSpc>
              <a:spcBef>
                <a:spcPts val="0"/>
              </a:spcBef>
              <a:spcAft>
                <a:spcPts val="0"/>
              </a:spcAft>
              <a:buClr>
                <a:schemeClr val="dk1"/>
              </a:buClr>
              <a:buSzPts val="1400"/>
              <a:buNone/>
              <a:defRPr>
                <a:solidFill>
                  <a:schemeClr val="dk1"/>
                </a:solidFill>
              </a:defRPr>
            </a:lvl5pPr>
            <a:lvl6pPr lvl="5" rtl="0" algn="r">
              <a:lnSpc>
                <a:spcPct val="100000"/>
              </a:lnSpc>
              <a:spcBef>
                <a:spcPts val="0"/>
              </a:spcBef>
              <a:spcAft>
                <a:spcPts val="0"/>
              </a:spcAft>
              <a:buClr>
                <a:schemeClr val="dk1"/>
              </a:buClr>
              <a:buSzPts val="1400"/>
              <a:buNone/>
              <a:defRPr>
                <a:solidFill>
                  <a:schemeClr val="dk1"/>
                </a:solidFill>
              </a:defRPr>
            </a:lvl6pPr>
            <a:lvl7pPr lvl="6" rtl="0" algn="r">
              <a:lnSpc>
                <a:spcPct val="100000"/>
              </a:lnSpc>
              <a:spcBef>
                <a:spcPts val="0"/>
              </a:spcBef>
              <a:spcAft>
                <a:spcPts val="0"/>
              </a:spcAft>
              <a:buClr>
                <a:schemeClr val="dk1"/>
              </a:buClr>
              <a:buSzPts val="1400"/>
              <a:buNone/>
              <a:defRPr>
                <a:solidFill>
                  <a:schemeClr val="dk1"/>
                </a:solidFill>
              </a:defRPr>
            </a:lvl7pPr>
            <a:lvl8pPr lvl="7" rtl="0" algn="r">
              <a:lnSpc>
                <a:spcPct val="100000"/>
              </a:lnSpc>
              <a:spcBef>
                <a:spcPts val="0"/>
              </a:spcBef>
              <a:spcAft>
                <a:spcPts val="0"/>
              </a:spcAft>
              <a:buClr>
                <a:schemeClr val="dk1"/>
              </a:buClr>
              <a:buSzPts val="1400"/>
              <a:buNone/>
              <a:defRPr>
                <a:solidFill>
                  <a:schemeClr val="dk1"/>
                </a:solidFill>
              </a:defRPr>
            </a:lvl8pPr>
            <a:lvl9pPr lvl="8" rtl="0" algn="r">
              <a:lnSpc>
                <a:spcPct val="100000"/>
              </a:lnSpc>
              <a:spcBef>
                <a:spcPts val="0"/>
              </a:spcBef>
              <a:spcAft>
                <a:spcPts val="0"/>
              </a:spcAft>
              <a:buClr>
                <a:schemeClr val="dk1"/>
              </a:buClr>
              <a:buSzPts val="1400"/>
              <a:buNone/>
              <a:defRPr>
                <a:solidFill>
                  <a:schemeClr val="dk1"/>
                </a:solidFill>
              </a:defRPr>
            </a:lvl9pPr>
          </a:lstStyle>
          <a:p/>
        </p:txBody>
      </p:sp>
      <p:cxnSp>
        <p:nvCxnSpPr>
          <p:cNvPr id="281" name="Google Shape;281;p32"/>
          <p:cNvCxnSpPr/>
          <p:nvPr/>
        </p:nvCxnSpPr>
        <p:spPr>
          <a:xfrm>
            <a:off x="8288525" y="915600"/>
            <a:ext cx="1800" cy="1581000"/>
          </a:xfrm>
          <a:prstGeom prst="straightConnector1">
            <a:avLst/>
          </a:prstGeom>
          <a:noFill/>
          <a:ln cap="flat" cmpd="sng" w="76200">
            <a:solidFill>
              <a:schemeClr val="accent1"/>
            </a:solidFill>
            <a:prstDash val="solid"/>
            <a:round/>
            <a:headEnd len="med" w="med" type="none"/>
            <a:tailEnd len="med" w="med" type="none"/>
          </a:ln>
        </p:spPr>
      </p:cxnSp>
      <p:cxnSp>
        <p:nvCxnSpPr>
          <p:cNvPr id="282" name="Google Shape;282;p32"/>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83" name="Google Shape;283;p32"/>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TITLE_ONLY_1_2_1">
    <p:spTree>
      <p:nvGrpSpPr>
        <p:cNvPr id="284" name="Shape 284"/>
        <p:cNvGrpSpPr/>
        <p:nvPr/>
      </p:nvGrpSpPr>
      <p:grpSpPr>
        <a:xfrm>
          <a:off x="0" y="0"/>
          <a:ext cx="0" cy="0"/>
          <a:chOff x="0" y="0"/>
          <a:chExt cx="0" cy="0"/>
        </a:xfrm>
      </p:grpSpPr>
      <p:sp>
        <p:nvSpPr>
          <p:cNvPr id="285" name="Google Shape;285;p33"/>
          <p:cNvSpPr txBox="1"/>
          <p:nvPr>
            <p:ph type="title"/>
          </p:nvPr>
        </p:nvSpPr>
        <p:spPr>
          <a:xfrm>
            <a:off x="146725" y="4789139"/>
            <a:ext cx="3027300" cy="229200"/>
          </a:xfrm>
          <a:prstGeom prst="rect">
            <a:avLst/>
          </a:prstGeom>
        </p:spPr>
        <p:txBody>
          <a:bodyPr anchorCtr="0" anchor="ctr" bIns="0" lIns="91425" spcFirstLastPara="1" rIns="91425" wrap="square" tIns="0">
            <a:noAutofit/>
          </a:bodyPr>
          <a:lstStyle>
            <a:lvl1pPr lvl="0" rtl="0">
              <a:spcBef>
                <a:spcPts val="0"/>
              </a:spcBef>
              <a:spcAft>
                <a:spcPts val="0"/>
              </a:spcAft>
              <a:buSzPts val="800"/>
              <a:buFont typeface="Josefin Sans"/>
              <a:buNone/>
              <a:defRPr b="1" sz="800">
                <a:latin typeface="Josefin Sans"/>
                <a:ea typeface="Josefin Sans"/>
                <a:cs typeface="Josefin Sans"/>
                <a:sym typeface="Josefin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6" name="Google Shape;286;p33"/>
          <p:cNvSpPr txBox="1"/>
          <p:nvPr>
            <p:ph hasCustomPrompt="1" idx="2" type="title"/>
          </p:nvPr>
        </p:nvSpPr>
        <p:spPr>
          <a:xfrm>
            <a:off x="146725" y="4719850"/>
            <a:ext cx="1689000" cy="160500"/>
          </a:xfrm>
          <a:prstGeom prst="rect">
            <a:avLst/>
          </a:prstGeom>
        </p:spPr>
        <p:txBody>
          <a:bodyPr anchorCtr="0" anchor="b" bIns="0" lIns="91425" spcFirstLastPara="1" rIns="91425" wrap="square" tIns="0">
            <a:noAutofit/>
          </a:bodyPr>
          <a:lstStyle>
            <a:lvl1pPr lvl="0" rtl="0">
              <a:spcBef>
                <a:spcPts val="0"/>
              </a:spcBef>
              <a:spcAft>
                <a:spcPts val="0"/>
              </a:spcAft>
              <a:buClr>
                <a:schemeClr val="accent1"/>
              </a:buClr>
              <a:buSzPts val="1900"/>
              <a:buFont typeface="Josefin Sans"/>
              <a:buNone/>
              <a:defRPr b="1" sz="1900">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b="1" sz="4000">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241206" y="4608973"/>
            <a:ext cx="1209600" cy="0"/>
          </a:xfrm>
          <a:prstGeom prst="straightConnector1">
            <a:avLst/>
          </a:prstGeom>
          <a:noFill/>
          <a:ln cap="flat" cmpd="sng" w="9525">
            <a:solidFill>
              <a:schemeClr val="accent1"/>
            </a:solidFill>
            <a:prstDash val="solid"/>
            <a:round/>
            <a:headEnd len="med" w="med" type="none"/>
            <a:tailEnd len="med" w="med" type="none"/>
          </a:ln>
        </p:spPr>
      </p:cxnSp>
      <p:sp>
        <p:nvSpPr>
          <p:cNvPr id="288" name="Google Shape;288;p33"/>
          <p:cNvSpPr txBox="1"/>
          <p:nvPr>
            <p:ph idx="1" type="subTitle"/>
          </p:nvPr>
        </p:nvSpPr>
        <p:spPr>
          <a:xfrm>
            <a:off x="3241650" y="2094288"/>
            <a:ext cx="4125600" cy="1587000"/>
          </a:xfrm>
          <a:prstGeom prst="rect">
            <a:avLst/>
          </a:prstGeom>
          <a:solidFill>
            <a:schemeClr val="lt1"/>
          </a:solidFill>
          <a:ln>
            <a:noFill/>
          </a:ln>
        </p:spPr>
        <p:txBody>
          <a:bodyPr anchorCtr="0" anchor="ctr" bIns="0" lIns="91425" spcFirstLastPara="1" rIns="91425" wrap="square" tIns="182875">
            <a:noAutofit/>
          </a:bodyPr>
          <a:lstStyle>
            <a:lvl1pPr lvl="0" rtl="0">
              <a:lnSpc>
                <a:spcPct val="100000"/>
              </a:lnSpc>
              <a:spcBef>
                <a:spcPts val="0"/>
              </a:spcBef>
              <a:spcAft>
                <a:spcPts val="0"/>
              </a:spcAft>
              <a:buClr>
                <a:schemeClr val="dk1"/>
              </a:buClr>
              <a:buSzPts val="1600"/>
              <a:buFont typeface="Josefin Sans Light"/>
              <a:buChar char="●"/>
              <a:defRPr sz="16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p:txBody>
      </p:sp>
      <p:sp>
        <p:nvSpPr>
          <p:cNvPr id="289" name="Google Shape;289;p33"/>
          <p:cNvSpPr txBox="1"/>
          <p:nvPr>
            <p:ph idx="3"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90" name="Google Shape;290;p33"/>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91" name="Google Shape;291;p33"/>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7_1">
    <p:spTree>
      <p:nvGrpSpPr>
        <p:cNvPr id="292" name="Shape 292"/>
        <p:cNvGrpSpPr/>
        <p:nvPr/>
      </p:nvGrpSpPr>
      <p:grpSpPr>
        <a:xfrm>
          <a:off x="0" y="0"/>
          <a:ext cx="0" cy="0"/>
          <a:chOff x="0" y="0"/>
          <a:chExt cx="0" cy="0"/>
        </a:xfrm>
      </p:grpSpPr>
      <p:sp>
        <p:nvSpPr>
          <p:cNvPr id="293" name="Google Shape;293;p34"/>
          <p:cNvSpPr txBox="1"/>
          <p:nvPr>
            <p:ph idx="1" type="subTitle"/>
          </p:nvPr>
        </p:nvSpPr>
        <p:spPr>
          <a:xfrm>
            <a:off x="1018525" y="1457300"/>
            <a:ext cx="6834600" cy="2446200"/>
          </a:xfrm>
          <a:prstGeom prst="rect">
            <a:avLst/>
          </a:prstGeom>
          <a:noFill/>
          <a:ln>
            <a:noFill/>
          </a:ln>
        </p:spPr>
        <p:txBody>
          <a:bodyPr anchorCtr="0" anchor="t" bIns="0" lIns="91425" spcFirstLastPara="1" rIns="91425" wrap="square" tIns="182875">
            <a:noAutofit/>
          </a:bodyPr>
          <a:lstStyle>
            <a:lvl1pPr lvl="0" rtl="0">
              <a:lnSpc>
                <a:spcPct val="100000"/>
              </a:lnSpc>
              <a:spcBef>
                <a:spcPts val="0"/>
              </a:spcBef>
              <a:spcAft>
                <a:spcPts val="0"/>
              </a:spcAft>
              <a:buClr>
                <a:schemeClr val="dk1"/>
              </a:buClr>
              <a:buSzPts val="1400"/>
              <a:buChar char="●"/>
              <a:defRPr sz="13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p:txBody>
      </p:sp>
      <p:sp>
        <p:nvSpPr>
          <p:cNvPr id="294" name="Google Shape;294;p34"/>
          <p:cNvSpPr txBox="1"/>
          <p:nvPr>
            <p:ph type="title"/>
          </p:nvPr>
        </p:nvSpPr>
        <p:spPr>
          <a:xfrm>
            <a:off x="713225" y="476525"/>
            <a:ext cx="6960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95" name="Google Shape;295;p34"/>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
        <p:nvSpPr>
          <p:cNvPr id="296" name="Google Shape;296;p34"/>
          <p:cNvSpPr txBox="1"/>
          <p:nvPr/>
        </p:nvSpPr>
        <p:spPr>
          <a:xfrm>
            <a:off x="8439900" y="4609950"/>
            <a:ext cx="5853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b="1" lang="en" sz="1100">
                <a:solidFill>
                  <a:schemeClr val="accent1"/>
                </a:solidFill>
                <a:latin typeface="Josefin Sans"/>
                <a:ea typeface="Josefin Sans"/>
                <a:cs typeface="Josefin Sans"/>
                <a:sym typeface="Josefin Sans"/>
              </a:rPr>
              <a:t>‹#›</a:t>
            </a:fld>
            <a:endParaRPr b="1" sz="110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spTree>
      <p:nvGrpSpPr>
        <p:cNvPr id="297" name="Shape 297"/>
        <p:cNvGrpSpPr/>
        <p:nvPr/>
      </p:nvGrpSpPr>
      <p:grpSpPr>
        <a:xfrm>
          <a:off x="0" y="0"/>
          <a:ext cx="0" cy="0"/>
          <a:chOff x="0" y="0"/>
          <a:chExt cx="0" cy="0"/>
        </a:xfrm>
      </p:grpSpPr>
      <p:sp>
        <p:nvSpPr>
          <p:cNvPr id="298" name="Google Shape;298;p35"/>
          <p:cNvSpPr txBox="1"/>
          <p:nvPr>
            <p:ph type="ctrTitle"/>
          </p:nvPr>
        </p:nvSpPr>
        <p:spPr>
          <a:xfrm>
            <a:off x="713225" y="1157263"/>
            <a:ext cx="5414400" cy="705300"/>
          </a:xfrm>
          <a:prstGeom prst="rect">
            <a:avLst/>
          </a:prstGeom>
        </p:spPr>
        <p:txBody>
          <a:bodyPr anchorCtr="0" anchor="b" bIns="91425" lIns="91425" spcFirstLastPara="1" rIns="91425" wrap="square" tIns="79200">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299" name="Google Shape;299;p35"/>
          <p:cNvSpPr txBox="1"/>
          <p:nvPr>
            <p:ph idx="1" type="subTitle"/>
          </p:nvPr>
        </p:nvSpPr>
        <p:spPr>
          <a:xfrm>
            <a:off x="719750" y="2053877"/>
            <a:ext cx="3309300" cy="1273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2"/>
              </a:buClr>
              <a:buSzPts val="2800"/>
              <a:buNone/>
              <a:defRPr sz="1600">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00" name="Google Shape;300;p35"/>
          <p:cNvSpPr txBox="1"/>
          <p:nvPr/>
        </p:nvSpPr>
        <p:spPr>
          <a:xfrm>
            <a:off x="720025" y="3799875"/>
            <a:ext cx="2473500" cy="4608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solidFill>
                  <a:schemeClr val="dk2"/>
                </a:solidFill>
                <a:latin typeface="Josefin Sans Light"/>
                <a:ea typeface="Josefin Sans Light"/>
                <a:cs typeface="Josefin Sans Light"/>
                <a:sym typeface="Josefin Sans Light"/>
              </a:rPr>
              <a:t>CREDITS: This presentation template was created by </a:t>
            </a:r>
            <a:r>
              <a:rPr b="1" lang="en" sz="1000">
                <a:solidFill>
                  <a:schemeClr val="dk2"/>
                </a:solidFill>
                <a:uFill>
                  <a:noFill/>
                </a:uFill>
                <a:latin typeface="Josefin Sans"/>
                <a:ea typeface="Josefin Sans"/>
                <a:cs typeface="Josefin Sans"/>
                <a:sym typeface="Josefin Sans"/>
                <a:hlinkClick r:id="rId2">
                  <a:extLst>
                    <a:ext uri="{A12FA001-AC4F-418D-AE19-62706E023703}">
                      <ahyp:hlinkClr val="tx"/>
                    </a:ext>
                  </a:extLst>
                </a:hlinkClick>
              </a:rPr>
              <a:t>Slidesgo</a:t>
            </a:r>
            <a:r>
              <a:rPr lang="en" sz="1000">
                <a:solidFill>
                  <a:schemeClr val="dk2"/>
                </a:solidFill>
                <a:latin typeface="Josefin Sans Light"/>
                <a:ea typeface="Josefin Sans Light"/>
                <a:cs typeface="Josefin Sans Light"/>
                <a:sym typeface="Josefin Sans Light"/>
              </a:rPr>
              <a:t>, including icons by </a:t>
            </a:r>
            <a:r>
              <a:rPr b="1" lang="en" sz="1000">
                <a:solidFill>
                  <a:schemeClr val="dk2"/>
                </a:solidFill>
                <a:uFill>
                  <a:noFill/>
                </a:uFill>
                <a:latin typeface="Josefin Sans"/>
                <a:ea typeface="Josefin Sans"/>
                <a:cs typeface="Josefin Sans"/>
                <a:sym typeface="Josefin Sans"/>
                <a:hlinkClick r:id="rId3">
                  <a:extLst>
                    <a:ext uri="{A12FA001-AC4F-418D-AE19-62706E023703}">
                      <ahyp:hlinkClr val="tx"/>
                    </a:ext>
                  </a:extLst>
                </a:hlinkClick>
              </a:rPr>
              <a:t>Flaticon</a:t>
            </a:r>
            <a:r>
              <a:rPr lang="en" sz="1000">
                <a:solidFill>
                  <a:schemeClr val="dk2"/>
                </a:solidFill>
                <a:latin typeface="Josefin Sans Light"/>
                <a:ea typeface="Josefin Sans Light"/>
                <a:cs typeface="Josefin Sans Light"/>
                <a:sym typeface="Josefin Sans Light"/>
              </a:rPr>
              <a:t>, and infographics &amp; images by </a:t>
            </a:r>
            <a:r>
              <a:rPr b="1" lang="en" sz="1000">
                <a:solidFill>
                  <a:schemeClr val="dk2"/>
                </a:solidFill>
                <a:uFill>
                  <a:noFill/>
                </a:uFill>
                <a:latin typeface="Josefin Sans"/>
                <a:ea typeface="Josefin Sans"/>
                <a:cs typeface="Josefin Sans"/>
                <a:sym typeface="Josefin Sans"/>
                <a:hlinkClick r:id="rId4">
                  <a:extLst>
                    <a:ext uri="{A12FA001-AC4F-418D-AE19-62706E023703}">
                      <ahyp:hlinkClr val="tx"/>
                    </a:ext>
                  </a:extLst>
                </a:hlinkClick>
              </a:rPr>
              <a:t>Freepik</a:t>
            </a:r>
            <a:r>
              <a:rPr lang="en" sz="1000">
                <a:solidFill>
                  <a:schemeClr val="dk2"/>
                </a:solidFill>
                <a:latin typeface="Josefin Sans Light"/>
                <a:ea typeface="Josefin Sans Light"/>
                <a:cs typeface="Josefin Sans Light"/>
                <a:sym typeface="Josefin Sans Light"/>
              </a:rPr>
              <a:t>. </a:t>
            </a:r>
            <a:endParaRPr sz="1000">
              <a:solidFill>
                <a:schemeClr val="dk2"/>
              </a:solidFill>
              <a:latin typeface="Josefin Sans Light"/>
              <a:ea typeface="Josefin Sans Light"/>
              <a:cs typeface="Josefin Sans Light"/>
              <a:sym typeface="Josefin Sans Light"/>
            </a:endParaRPr>
          </a:p>
        </p:txBody>
      </p:sp>
      <p:cxnSp>
        <p:nvCxnSpPr>
          <p:cNvPr id="301" name="Google Shape;301;p35"/>
          <p:cNvCxnSpPr/>
          <p:nvPr/>
        </p:nvCxnSpPr>
        <p:spPr>
          <a:xfrm>
            <a:off x="542275" y="758250"/>
            <a:ext cx="0" cy="2970900"/>
          </a:xfrm>
          <a:prstGeom prst="straightConnector1">
            <a:avLst/>
          </a:prstGeom>
          <a:noFill/>
          <a:ln cap="flat" cmpd="sng" w="114300">
            <a:solidFill>
              <a:schemeClr val="accent1"/>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8">
    <p:spTree>
      <p:nvGrpSpPr>
        <p:cNvPr id="302" name="Shape 302"/>
        <p:cNvGrpSpPr/>
        <p:nvPr/>
      </p:nvGrpSpPr>
      <p:grpSpPr>
        <a:xfrm>
          <a:off x="0" y="0"/>
          <a:ext cx="0" cy="0"/>
          <a:chOff x="0" y="0"/>
          <a:chExt cx="0" cy="0"/>
        </a:xfrm>
      </p:grpSpPr>
      <p:sp>
        <p:nvSpPr>
          <p:cNvPr id="303" name="Google Shape;303;p36"/>
          <p:cNvSpPr/>
          <p:nvPr/>
        </p:nvSpPr>
        <p:spPr>
          <a:xfrm>
            <a:off x="6481100" y="-39600"/>
            <a:ext cx="2701200" cy="25374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cxnSp>
        <p:nvCxnSpPr>
          <p:cNvPr id="304" name="Google Shape;304;p36"/>
          <p:cNvCxnSpPr/>
          <p:nvPr/>
        </p:nvCxnSpPr>
        <p:spPr>
          <a:xfrm>
            <a:off x="525225" y="441500"/>
            <a:ext cx="0" cy="2710500"/>
          </a:xfrm>
          <a:prstGeom prst="straightConnector1">
            <a:avLst/>
          </a:prstGeom>
          <a:noFill/>
          <a:ln cap="flat" cmpd="sng" w="76200">
            <a:solidFill>
              <a:schemeClr val="accent1"/>
            </a:solidFill>
            <a:prstDash val="solid"/>
            <a:round/>
            <a:headEnd len="med" w="med" type="none"/>
            <a:tailEnd len="med" w="med" type="none"/>
          </a:ln>
        </p:spPr>
      </p:cxnSp>
      <p:cxnSp>
        <p:nvCxnSpPr>
          <p:cNvPr id="305" name="Google Shape;305;p36"/>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_1">
    <p:spTree>
      <p:nvGrpSpPr>
        <p:cNvPr id="306" name="Shape 306"/>
        <p:cNvGrpSpPr/>
        <p:nvPr/>
      </p:nvGrpSpPr>
      <p:grpSpPr>
        <a:xfrm>
          <a:off x="0" y="0"/>
          <a:ext cx="0" cy="0"/>
          <a:chOff x="0" y="0"/>
          <a:chExt cx="0" cy="0"/>
        </a:xfrm>
      </p:grpSpPr>
      <p:sp>
        <p:nvSpPr>
          <p:cNvPr id="307" name="Google Shape;307;p37"/>
          <p:cNvSpPr/>
          <p:nvPr/>
        </p:nvSpPr>
        <p:spPr>
          <a:xfrm>
            <a:off x="-159275" y="1563300"/>
            <a:ext cx="1591500" cy="39621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cxnSp>
        <p:nvCxnSpPr>
          <p:cNvPr id="308" name="Google Shape;308;p37"/>
          <p:cNvCxnSpPr/>
          <p:nvPr/>
        </p:nvCxnSpPr>
        <p:spPr>
          <a:xfrm rot="10800000">
            <a:off x="986725" y="1327650"/>
            <a:ext cx="445500" cy="0"/>
          </a:xfrm>
          <a:prstGeom prst="straightConnector1">
            <a:avLst/>
          </a:prstGeom>
          <a:noFill/>
          <a:ln cap="flat" cmpd="sng" w="76200">
            <a:solidFill>
              <a:schemeClr val="accent1"/>
            </a:solidFill>
            <a:prstDash val="solid"/>
            <a:round/>
            <a:headEnd len="med" w="med" type="none"/>
            <a:tailEnd len="med" w="med" type="none"/>
          </a:ln>
        </p:spPr>
      </p:cxnSp>
      <p:cxnSp>
        <p:nvCxnSpPr>
          <p:cNvPr id="309" name="Google Shape;309;p37"/>
          <p:cNvCxnSpPr/>
          <p:nvPr/>
        </p:nvCxnSpPr>
        <p:spPr>
          <a:xfrm>
            <a:off x="6481100" y="4609950"/>
            <a:ext cx="2544000" cy="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10" name="Shape 310"/>
        <p:cNvGrpSpPr/>
        <p:nvPr/>
      </p:nvGrpSpPr>
      <p:grpSpPr>
        <a:xfrm>
          <a:off x="0" y="0"/>
          <a:ext cx="0" cy="0"/>
          <a:chOff x="0" y="0"/>
          <a:chExt cx="0" cy="0"/>
        </a:xfrm>
      </p:grpSpPr>
      <p:sp>
        <p:nvSpPr>
          <p:cNvPr id="311" name="Google Shape;311;p38"/>
          <p:cNvSpPr txBox="1"/>
          <p:nvPr>
            <p:ph type="ctrTitle"/>
          </p:nvPr>
        </p:nvSpPr>
        <p:spPr>
          <a:xfrm>
            <a:off x="713225" y="905063"/>
            <a:ext cx="3830100" cy="2869800"/>
          </a:xfrm>
          <a:prstGeom prst="rect">
            <a:avLst/>
          </a:prstGeom>
        </p:spPr>
        <p:txBody>
          <a:bodyPr anchorCtr="0" anchor="b" bIns="91425" lIns="91425" spcFirstLastPara="1" rIns="91425" wrap="square" tIns="79200">
            <a:noAutofit/>
          </a:bodyPr>
          <a:lstStyle>
            <a:lvl1pPr lvl="0" rtl="0">
              <a:spcBef>
                <a:spcPts val="0"/>
              </a:spcBef>
              <a:spcAft>
                <a:spcPts val="0"/>
              </a:spcAft>
              <a:buClr>
                <a:srgbClr val="191919"/>
              </a:buClr>
              <a:buSzPts val="5200"/>
              <a:buNone/>
              <a:defRPr sz="3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312" name="Google Shape;312;p38"/>
          <p:cNvSpPr txBox="1"/>
          <p:nvPr>
            <p:ph idx="1" type="subTitle"/>
          </p:nvPr>
        </p:nvSpPr>
        <p:spPr>
          <a:xfrm>
            <a:off x="713225" y="3866638"/>
            <a:ext cx="3830100" cy="4143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13" name="Google Shape;313;p38"/>
          <p:cNvSpPr/>
          <p:nvPr>
            <p:ph idx="2" type="pic"/>
          </p:nvPr>
        </p:nvSpPr>
        <p:spPr>
          <a:xfrm>
            <a:off x="5026250" y="0"/>
            <a:ext cx="4117800" cy="51861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38" Type="http://schemas.openxmlformats.org/officeDocument/2006/relationships/theme" Target="../theme/theme2.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79200">
            <a:noAutofit/>
          </a:bodyPr>
          <a:lstStyle>
            <a:lvl1pPr lvl="0" rt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84225" y="1159350"/>
            <a:ext cx="8520600" cy="3416400"/>
          </a:xfrm>
          <a:prstGeom prst="rect">
            <a:avLst/>
          </a:prstGeom>
          <a:noFill/>
          <a:ln>
            <a:noFill/>
          </a:ln>
        </p:spPr>
        <p:txBody>
          <a:bodyPr anchorCtr="0" anchor="t" bIns="182875" lIns="91425" spcFirstLastPara="1" rIns="91425" wrap="square" tIns="0">
            <a:noAutofit/>
          </a:bodyPr>
          <a:lstStyle>
            <a:lvl1pPr indent="-342900" lvl="0" marL="457200" rtl="0">
              <a:lnSpc>
                <a:spcPct val="100000"/>
              </a:lnSpc>
              <a:spcBef>
                <a:spcPts val="0"/>
              </a:spcBef>
              <a:spcAft>
                <a:spcPts val="0"/>
              </a:spcAft>
              <a:buClr>
                <a:schemeClr val="dk1"/>
              </a:buClr>
              <a:buSzPts val="1800"/>
              <a:buFont typeface="Roboto Medium"/>
              <a:buChar char="●"/>
              <a:defRPr sz="1800">
                <a:solidFill>
                  <a:schemeClr val="dk1"/>
                </a:solidFill>
                <a:latin typeface="Roboto Medium"/>
                <a:ea typeface="Roboto Medium"/>
                <a:cs typeface="Roboto Medium"/>
                <a:sym typeface="Roboto Medium"/>
              </a:defRPr>
            </a:lvl1pPr>
            <a:lvl2pPr indent="-317500" lvl="1" marL="914400" rtl="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rtl="0">
              <a:lnSpc>
                <a:spcPct val="10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indent="-317500" lvl="3" marL="1828800" rtl="0">
              <a:lnSpc>
                <a:spcPct val="10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indent="-311150" lvl="4" marL="2286000" rtl="0">
              <a:lnSpc>
                <a:spcPct val="100000"/>
              </a:lnSpc>
              <a:spcBef>
                <a:spcPts val="0"/>
              </a:spcBef>
              <a:spcAft>
                <a:spcPts val="0"/>
              </a:spcAft>
              <a:buClr>
                <a:schemeClr val="dk1"/>
              </a:buClr>
              <a:buSzPts val="1300"/>
              <a:buFont typeface="Roboto Light"/>
              <a:buChar char="○"/>
              <a:defRPr sz="1300">
                <a:solidFill>
                  <a:schemeClr val="dk1"/>
                </a:solidFill>
                <a:latin typeface="Roboto Light"/>
                <a:ea typeface="Roboto Light"/>
                <a:cs typeface="Roboto Light"/>
                <a:sym typeface="Roboto Light"/>
              </a:defRPr>
            </a:lvl5pPr>
            <a:lvl6pPr indent="-304800" lvl="5" marL="2743200" rtl="0">
              <a:lnSpc>
                <a:spcPct val="100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rtl="0">
              <a:lnSpc>
                <a:spcPct val="100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rtl="0">
              <a:lnSpc>
                <a:spcPct val="100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rtl="0">
              <a:lnSpc>
                <a:spcPct val="100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slide" Target="/ppt/slides/slide13.xml"/><Relationship Id="rId4" Type="http://schemas.openxmlformats.org/officeDocument/2006/relationships/slide" Target="/ppt/slides/slide11.xml"/><Relationship Id="rId5" Type="http://schemas.openxmlformats.org/officeDocument/2006/relationships/slide" Target="/ppt/slides/slide4.xml"/><Relationship Id="rId6" Type="http://schemas.openxmlformats.org/officeDocument/2006/relationships/slide" Target="/ppt/slides/slide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7.jp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6.jp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hyperlink" Target="http://mcm.mcmaster.ca" TargetMode="Externa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12.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17" name="Shape 317"/>
        <p:cNvGrpSpPr/>
        <p:nvPr/>
      </p:nvGrpSpPr>
      <p:grpSpPr>
        <a:xfrm>
          <a:off x="0" y="0"/>
          <a:ext cx="0" cy="0"/>
          <a:chOff x="0" y="0"/>
          <a:chExt cx="0" cy="0"/>
        </a:xfrm>
      </p:grpSpPr>
      <p:sp>
        <p:nvSpPr>
          <p:cNvPr id="318" name="Google Shape;318;p39"/>
          <p:cNvSpPr txBox="1"/>
          <p:nvPr>
            <p:ph type="ctrTitle"/>
          </p:nvPr>
        </p:nvSpPr>
        <p:spPr>
          <a:xfrm>
            <a:off x="713225" y="447875"/>
            <a:ext cx="3949500" cy="2869800"/>
          </a:xfrm>
          <a:prstGeom prst="rect">
            <a:avLst/>
          </a:prstGeom>
        </p:spPr>
        <p:txBody>
          <a:bodyPr anchorCtr="0" anchor="ctr" bIns="91425" lIns="91425" spcFirstLastPara="1" rIns="91425" wrap="square" tIns="79200">
            <a:noAutofit/>
          </a:bodyPr>
          <a:lstStyle/>
          <a:p>
            <a:pPr indent="0" lvl="0" marL="0" rtl="0" algn="l">
              <a:spcBef>
                <a:spcPts val="0"/>
              </a:spcBef>
              <a:spcAft>
                <a:spcPts val="0"/>
              </a:spcAft>
              <a:buNone/>
            </a:pPr>
            <a:r>
              <a:rPr lang="en" sz="4600">
                <a:solidFill>
                  <a:schemeClr val="lt1"/>
                </a:solidFill>
              </a:rPr>
              <a:t>Take Your Career to the </a:t>
            </a:r>
            <a:r>
              <a:rPr lang="en" sz="4600">
                <a:solidFill>
                  <a:schemeClr val="accent5"/>
                </a:solidFill>
              </a:rPr>
              <a:t>Next Level</a:t>
            </a:r>
            <a:endParaRPr sz="4600">
              <a:solidFill>
                <a:schemeClr val="accent5"/>
              </a:solidFill>
            </a:endParaRPr>
          </a:p>
        </p:txBody>
      </p:sp>
      <p:pic>
        <p:nvPicPr>
          <p:cNvPr id="319" name="Google Shape;319;p39"/>
          <p:cNvPicPr preferRelativeResize="0"/>
          <p:nvPr>
            <p:ph idx="2" type="pic"/>
          </p:nvPr>
        </p:nvPicPr>
        <p:blipFill rotWithShape="1">
          <a:blip r:embed="rId3">
            <a:alphaModFix/>
          </a:blip>
          <a:srcRect b="0" l="1230" r="-1230" t="16058"/>
          <a:stretch/>
        </p:blipFill>
        <p:spPr>
          <a:xfrm>
            <a:off x="5105500" y="-21250"/>
            <a:ext cx="4117751" cy="5186002"/>
          </a:xfrm>
          <a:prstGeom prst="rect">
            <a:avLst/>
          </a:prstGeom>
        </p:spPr>
      </p:pic>
      <p:sp>
        <p:nvSpPr>
          <p:cNvPr id="320" name="Google Shape;320;p39"/>
          <p:cNvSpPr/>
          <p:nvPr/>
        </p:nvSpPr>
        <p:spPr>
          <a:xfrm>
            <a:off x="4464317" y="-478550"/>
            <a:ext cx="1274400" cy="1274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1" name="Google Shape;321;p39"/>
          <p:cNvCxnSpPr/>
          <p:nvPr/>
        </p:nvCxnSpPr>
        <p:spPr>
          <a:xfrm>
            <a:off x="542275" y="301050"/>
            <a:ext cx="0" cy="2878500"/>
          </a:xfrm>
          <a:prstGeom prst="straightConnector1">
            <a:avLst/>
          </a:prstGeom>
          <a:noFill/>
          <a:ln cap="flat" cmpd="sng" w="114300">
            <a:solidFill>
              <a:schemeClr val="accent5"/>
            </a:solidFill>
            <a:prstDash val="solid"/>
            <a:round/>
            <a:headEnd len="med" w="med" type="none"/>
            <a:tailEnd len="med" w="med" type="none"/>
          </a:ln>
        </p:spPr>
      </p:cxnSp>
      <p:pic>
        <p:nvPicPr>
          <p:cNvPr id="322" name="Google Shape;322;p39"/>
          <p:cNvPicPr preferRelativeResize="0"/>
          <p:nvPr/>
        </p:nvPicPr>
        <p:blipFill rotWithShape="1">
          <a:blip r:embed="rId4">
            <a:alphaModFix/>
          </a:blip>
          <a:srcRect b="28721" l="0" r="0" t="28716"/>
          <a:stretch/>
        </p:blipFill>
        <p:spPr>
          <a:xfrm>
            <a:off x="479650" y="3540950"/>
            <a:ext cx="4437250" cy="1062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0"/>
          <p:cNvSpPr txBox="1"/>
          <p:nvPr>
            <p:ph idx="15"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Table of </a:t>
            </a:r>
            <a:r>
              <a:rPr lang="en">
                <a:latin typeface="Roboto"/>
                <a:ea typeface="Roboto"/>
                <a:cs typeface="Roboto"/>
                <a:sym typeface="Roboto"/>
              </a:rPr>
              <a:t>Contents</a:t>
            </a:r>
            <a:endParaRPr>
              <a:latin typeface="Roboto"/>
              <a:ea typeface="Roboto"/>
              <a:cs typeface="Roboto"/>
              <a:sym typeface="Roboto"/>
            </a:endParaRPr>
          </a:p>
        </p:txBody>
      </p:sp>
      <p:sp>
        <p:nvSpPr>
          <p:cNvPr id="328" name="Google Shape;328;p40"/>
          <p:cNvSpPr txBox="1"/>
          <p:nvPr>
            <p:ph type="title"/>
          </p:nvPr>
        </p:nvSpPr>
        <p:spPr>
          <a:xfrm>
            <a:off x="1498176" y="1559529"/>
            <a:ext cx="29631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solidFill>
                  <a:schemeClr val="dk2"/>
                </a:solidFill>
                <a:latin typeface="Roboto"/>
                <a:ea typeface="Roboto"/>
                <a:cs typeface="Roboto"/>
                <a:sym typeface="Roboto"/>
              </a:rPr>
              <a:t>Welcome and Introduction</a:t>
            </a:r>
            <a:endParaRPr sz="1600">
              <a:solidFill>
                <a:schemeClr val="dk2"/>
              </a:solidFill>
              <a:latin typeface="Roboto"/>
              <a:ea typeface="Roboto"/>
              <a:cs typeface="Roboto"/>
              <a:sym typeface="Roboto"/>
            </a:endParaRPr>
          </a:p>
        </p:txBody>
      </p:sp>
      <p:sp>
        <p:nvSpPr>
          <p:cNvPr id="329" name="Google Shape;329;p40">
            <a:hlinkClick action="ppaction://hlinksldjump" r:id="rId3"/>
          </p:cNvPr>
          <p:cNvSpPr txBox="1"/>
          <p:nvPr>
            <p:ph idx="2" type="title"/>
          </p:nvPr>
        </p:nvSpPr>
        <p:spPr>
          <a:xfrm>
            <a:off x="1174623" y="1526679"/>
            <a:ext cx="576000" cy="593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1</a:t>
            </a:r>
            <a:endParaRPr>
              <a:latin typeface="Roboto"/>
              <a:ea typeface="Roboto"/>
              <a:cs typeface="Roboto"/>
              <a:sym typeface="Roboto"/>
            </a:endParaRPr>
          </a:p>
        </p:txBody>
      </p:sp>
      <p:sp>
        <p:nvSpPr>
          <p:cNvPr id="330" name="Google Shape;330;p40"/>
          <p:cNvSpPr txBox="1"/>
          <p:nvPr>
            <p:ph idx="3" type="title"/>
          </p:nvPr>
        </p:nvSpPr>
        <p:spPr>
          <a:xfrm>
            <a:off x="1498176" y="2529552"/>
            <a:ext cx="29631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solidFill>
                  <a:schemeClr val="dk2"/>
                </a:solidFill>
                <a:latin typeface="Roboto"/>
                <a:ea typeface="Roboto"/>
                <a:cs typeface="Roboto"/>
                <a:sym typeface="Roboto"/>
              </a:rPr>
              <a:t>Admission </a:t>
            </a:r>
            <a:r>
              <a:rPr lang="en" sz="1600">
                <a:solidFill>
                  <a:schemeClr val="dk2"/>
                </a:solidFill>
              </a:rPr>
              <a:t>Information</a:t>
            </a:r>
            <a:endParaRPr sz="1600">
              <a:solidFill>
                <a:schemeClr val="dk2"/>
              </a:solidFill>
              <a:latin typeface="Roboto"/>
              <a:ea typeface="Roboto"/>
              <a:cs typeface="Roboto"/>
              <a:sym typeface="Roboto"/>
            </a:endParaRPr>
          </a:p>
        </p:txBody>
      </p:sp>
      <p:sp>
        <p:nvSpPr>
          <p:cNvPr id="331" name="Google Shape;331;p40">
            <a:hlinkClick action="ppaction://hlinksldjump" r:id="rId4"/>
          </p:cNvPr>
          <p:cNvSpPr txBox="1"/>
          <p:nvPr>
            <p:ph idx="4" type="title"/>
          </p:nvPr>
        </p:nvSpPr>
        <p:spPr>
          <a:xfrm>
            <a:off x="1174623" y="2496702"/>
            <a:ext cx="576000" cy="593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3</a:t>
            </a:r>
            <a:endParaRPr>
              <a:latin typeface="Roboto"/>
              <a:ea typeface="Roboto"/>
              <a:cs typeface="Roboto"/>
              <a:sym typeface="Roboto"/>
            </a:endParaRPr>
          </a:p>
        </p:txBody>
      </p:sp>
      <p:sp>
        <p:nvSpPr>
          <p:cNvPr id="332" name="Google Shape;332;p40"/>
          <p:cNvSpPr txBox="1"/>
          <p:nvPr>
            <p:ph idx="6" type="title"/>
          </p:nvPr>
        </p:nvSpPr>
        <p:spPr>
          <a:xfrm>
            <a:off x="5462976" y="1732421"/>
            <a:ext cx="31149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solidFill>
                  <a:schemeClr val="dk2"/>
                </a:solidFill>
              </a:rPr>
              <a:t>McMaster University MCM Program Overview</a:t>
            </a:r>
            <a:endParaRPr sz="1600">
              <a:solidFill>
                <a:schemeClr val="dk2"/>
              </a:solidFill>
              <a:latin typeface="Roboto"/>
              <a:ea typeface="Roboto"/>
              <a:cs typeface="Roboto"/>
              <a:sym typeface="Roboto"/>
            </a:endParaRPr>
          </a:p>
        </p:txBody>
      </p:sp>
      <p:sp>
        <p:nvSpPr>
          <p:cNvPr id="333" name="Google Shape;333;p40">
            <a:hlinkClick action="ppaction://hlinksldjump" r:id="rId5"/>
          </p:cNvPr>
          <p:cNvSpPr txBox="1"/>
          <p:nvPr>
            <p:ph idx="7" type="title"/>
          </p:nvPr>
        </p:nvSpPr>
        <p:spPr>
          <a:xfrm>
            <a:off x="5139423" y="1526685"/>
            <a:ext cx="576000" cy="593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2</a:t>
            </a:r>
            <a:endParaRPr>
              <a:latin typeface="Roboto"/>
              <a:ea typeface="Roboto"/>
              <a:cs typeface="Roboto"/>
              <a:sym typeface="Roboto"/>
            </a:endParaRPr>
          </a:p>
        </p:txBody>
      </p:sp>
      <p:sp>
        <p:nvSpPr>
          <p:cNvPr id="334" name="Google Shape;334;p40"/>
          <p:cNvSpPr txBox="1"/>
          <p:nvPr>
            <p:ph idx="9" type="title"/>
          </p:nvPr>
        </p:nvSpPr>
        <p:spPr>
          <a:xfrm>
            <a:off x="5462976" y="2529552"/>
            <a:ext cx="29631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2"/>
                </a:solidFill>
              </a:rPr>
              <a:t>The Value of Residency</a:t>
            </a:r>
            <a:endParaRPr sz="1600">
              <a:solidFill>
                <a:schemeClr val="dk2"/>
              </a:solidFill>
              <a:latin typeface="Roboto"/>
              <a:ea typeface="Roboto"/>
              <a:cs typeface="Roboto"/>
              <a:sym typeface="Roboto"/>
            </a:endParaRPr>
          </a:p>
        </p:txBody>
      </p:sp>
      <p:sp>
        <p:nvSpPr>
          <p:cNvPr id="335" name="Google Shape;335;p40">
            <a:hlinkClick/>
          </p:cNvPr>
          <p:cNvSpPr txBox="1"/>
          <p:nvPr>
            <p:ph idx="13" type="title"/>
          </p:nvPr>
        </p:nvSpPr>
        <p:spPr>
          <a:xfrm>
            <a:off x="5140478" y="2496702"/>
            <a:ext cx="576000" cy="593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4</a:t>
            </a:r>
            <a:endParaRPr>
              <a:latin typeface="Roboto"/>
              <a:ea typeface="Roboto"/>
              <a:cs typeface="Roboto"/>
              <a:sym typeface="Roboto"/>
            </a:endParaRPr>
          </a:p>
        </p:txBody>
      </p:sp>
      <p:cxnSp>
        <p:nvCxnSpPr>
          <p:cNvPr id="336" name="Google Shape;336;p40"/>
          <p:cNvCxnSpPr/>
          <p:nvPr/>
        </p:nvCxnSpPr>
        <p:spPr>
          <a:xfrm>
            <a:off x="1048363" y="1622804"/>
            <a:ext cx="0" cy="425700"/>
          </a:xfrm>
          <a:prstGeom prst="straightConnector1">
            <a:avLst/>
          </a:prstGeom>
          <a:noFill/>
          <a:ln cap="flat" cmpd="sng" w="76200">
            <a:solidFill>
              <a:schemeClr val="accent5"/>
            </a:solidFill>
            <a:prstDash val="solid"/>
            <a:round/>
            <a:headEnd len="med" w="med" type="none"/>
            <a:tailEnd len="med" w="med" type="none"/>
          </a:ln>
        </p:spPr>
      </p:cxnSp>
      <p:cxnSp>
        <p:nvCxnSpPr>
          <p:cNvPr id="337" name="Google Shape;337;p40"/>
          <p:cNvCxnSpPr/>
          <p:nvPr/>
        </p:nvCxnSpPr>
        <p:spPr>
          <a:xfrm>
            <a:off x="1048363" y="2592827"/>
            <a:ext cx="0" cy="425700"/>
          </a:xfrm>
          <a:prstGeom prst="straightConnector1">
            <a:avLst/>
          </a:prstGeom>
          <a:noFill/>
          <a:ln cap="flat" cmpd="sng" w="76200">
            <a:solidFill>
              <a:schemeClr val="accent5"/>
            </a:solidFill>
            <a:prstDash val="solid"/>
            <a:round/>
            <a:headEnd len="med" w="med" type="none"/>
            <a:tailEnd len="med" w="med" type="none"/>
          </a:ln>
        </p:spPr>
      </p:cxnSp>
      <p:cxnSp>
        <p:nvCxnSpPr>
          <p:cNvPr id="338" name="Google Shape;338;p40"/>
          <p:cNvCxnSpPr/>
          <p:nvPr/>
        </p:nvCxnSpPr>
        <p:spPr>
          <a:xfrm>
            <a:off x="5013163" y="1622804"/>
            <a:ext cx="0" cy="425700"/>
          </a:xfrm>
          <a:prstGeom prst="straightConnector1">
            <a:avLst/>
          </a:prstGeom>
          <a:noFill/>
          <a:ln cap="flat" cmpd="sng" w="76200">
            <a:solidFill>
              <a:schemeClr val="accent5"/>
            </a:solidFill>
            <a:prstDash val="solid"/>
            <a:round/>
            <a:headEnd len="med" w="med" type="none"/>
            <a:tailEnd len="med" w="med" type="none"/>
          </a:ln>
        </p:spPr>
      </p:cxnSp>
      <p:cxnSp>
        <p:nvCxnSpPr>
          <p:cNvPr id="339" name="Google Shape;339;p40"/>
          <p:cNvCxnSpPr/>
          <p:nvPr/>
        </p:nvCxnSpPr>
        <p:spPr>
          <a:xfrm>
            <a:off x="5013163" y="2592827"/>
            <a:ext cx="0" cy="425700"/>
          </a:xfrm>
          <a:prstGeom prst="straightConnector1">
            <a:avLst/>
          </a:prstGeom>
          <a:noFill/>
          <a:ln cap="flat" cmpd="sng" w="76200">
            <a:solidFill>
              <a:schemeClr val="accent5"/>
            </a:solidFill>
            <a:prstDash val="solid"/>
            <a:round/>
            <a:headEnd len="med" w="med" type="none"/>
            <a:tailEnd len="med" w="med" type="none"/>
          </a:ln>
        </p:spPr>
      </p:cxnSp>
      <p:cxnSp>
        <p:nvCxnSpPr>
          <p:cNvPr id="340" name="Google Shape;340;p40">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41" name="Google Shape;341;p40">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342" name="Google Shape;342;p40"/>
          <p:cNvSpPr txBox="1"/>
          <p:nvPr>
            <p:ph idx="3" type="title"/>
          </p:nvPr>
        </p:nvSpPr>
        <p:spPr>
          <a:xfrm>
            <a:off x="1498175" y="3766426"/>
            <a:ext cx="2963100" cy="29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solidFill>
                  <a:schemeClr val="dk2"/>
                </a:solidFill>
              </a:rPr>
              <a:t>Program Information</a:t>
            </a:r>
            <a:endParaRPr sz="1600">
              <a:solidFill>
                <a:schemeClr val="dk2"/>
              </a:solidFill>
              <a:latin typeface="Roboto"/>
              <a:ea typeface="Roboto"/>
              <a:cs typeface="Roboto"/>
              <a:sym typeface="Roboto"/>
            </a:endParaRPr>
          </a:p>
        </p:txBody>
      </p:sp>
      <p:sp>
        <p:nvSpPr>
          <p:cNvPr id="343" name="Google Shape;343;p40">
            <a:hlinkClick action="ppaction://hlinksldjump" r:id="rId6"/>
          </p:cNvPr>
          <p:cNvSpPr txBox="1"/>
          <p:nvPr>
            <p:ph idx="4" type="title"/>
          </p:nvPr>
        </p:nvSpPr>
        <p:spPr>
          <a:xfrm>
            <a:off x="1174623" y="3466727"/>
            <a:ext cx="576000" cy="593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5</a:t>
            </a:r>
            <a:endParaRPr>
              <a:latin typeface="Roboto"/>
              <a:ea typeface="Roboto"/>
              <a:cs typeface="Roboto"/>
              <a:sym typeface="Roboto"/>
            </a:endParaRPr>
          </a:p>
        </p:txBody>
      </p:sp>
      <p:cxnSp>
        <p:nvCxnSpPr>
          <p:cNvPr id="344" name="Google Shape;344;p40"/>
          <p:cNvCxnSpPr/>
          <p:nvPr/>
        </p:nvCxnSpPr>
        <p:spPr>
          <a:xfrm>
            <a:off x="1048363" y="3562852"/>
            <a:ext cx="0" cy="425700"/>
          </a:xfrm>
          <a:prstGeom prst="straightConnector1">
            <a:avLst/>
          </a:prstGeom>
          <a:noFill/>
          <a:ln cap="flat" cmpd="sng" w="76200">
            <a:solidFill>
              <a:schemeClr val="accent5"/>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cxnSp>
        <p:nvCxnSpPr>
          <p:cNvPr id="349" name="Google Shape;349;p41">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50" name="Google Shape;350;p41">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351" name="Google Shape;351;p41"/>
          <p:cNvSpPr/>
          <p:nvPr/>
        </p:nvSpPr>
        <p:spPr>
          <a:xfrm>
            <a:off x="4827588" y="712350"/>
            <a:ext cx="4320900" cy="35358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352" name="Google Shape;352;p41"/>
          <p:cNvPicPr preferRelativeResize="0"/>
          <p:nvPr/>
        </p:nvPicPr>
        <p:blipFill rotWithShape="1">
          <a:blip r:embed="rId3">
            <a:alphaModFix/>
          </a:blip>
          <a:srcRect b="0" l="3110" r="577" t="0"/>
          <a:stretch/>
        </p:blipFill>
        <p:spPr>
          <a:xfrm>
            <a:off x="4573500" y="508100"/>
            <a:ext cx="4472223" cy="3482650"/>
          </a:xfrm>
          <a:prstGeom prst="rect">
            <a:avLst/>
          </a:prstGeom>
          <a:noFill/>
          <a:ln>
            <a:noFill/>
          </a:ln>
        </p:spPr>
      </p:pic>
      <p:sp>
        <p:nvSpPr>
          <p:cNvPr id="353" name="Google Shape;353;p41"/>
          <p:cNvSpPr txBox="1"/>
          <p:nvPr>
            <p:ph idx="2" type="title"/>
          </p:nvPr>
        </p:nvSpPr>
        <p:spPr>
          <a:xfrm>
            <a:off x="925751" y="2123178"/>
            <a:ext cx="1724100" cy="841800"/>
          </a:xfrm>
          <a:prstGeom prst="rect">
            <a:avLst/>
          </a:prstGeom>
        </p:spPr>
        <p:txBody>
          <a:bodyPr anchorCtr="0" anchor="b" bIns="91425" lIns="91425" spcFirstLastPara="1" rIns="91425" wrap="square" tIns="0">
            <a:noAutofit/>
          </a:bodyPr>
          <a:lstStyle/>
          <a:p>
            <a:pPr indent="0" lvl="0" marL="0" rtl="0" algn="l">
              <a:spcBef>
                <a:spcPts val="0"/>
              </a:spcBef>
              <a:spcAft>
                <a:spcPts val="0"/>
              </a:spcAft>
              <a:buNone/>
            </a:pPr>
            <a:r>
              <a:rPr lang="en"/>
              <a:t>1</a:t>
            </a:r>
            <a:endParaRPr/>
          </a:p>
        </p:txBody>
      </p:sp>
      <p:sp>
        <p:nvSpPr>
          <p:cNvPr id="354" name="Google Shape;354;p41"/>
          <p:cNvSpPr txBox="1"/>
          <p:nvPr>
            <p:ph type="title"/>
          </p:nvPr>
        </p:nvSpPr>
        <p:spPr>
          <a:xfrm>
            <a:off x="925750" y="2750175"/>
            <a:ext cx="4112400" cy="110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Welcome and Introduction</a:t>
            </a:r>
            <a:endParaRPr>
              <a:latin typeface="Roboto"/>
              <a:ea typeface="Roboto"/>
              <a:cs typeface="Roboto"/>
              <a:sym typeface="Roboto"/>
            </a:endParaRPr>
          </a:p>
        </p:txBody>
      </p:sp>
      <p:pic>
        <p:nvPicPr>
          <p:cNvPr id="355" name="Google Shape;355;p41"/>
          <p:cNvPicPr preferRelativeResize="0"/>
          <p:nvPr/>
        </p:nvPicPr>
        <p:blipFill>
          <a:blip r:embed="rId4">
            <a:alphaModFix/>
          </a:blip>
          <a:stretch>
            <a:fillRect/>
          </a:stretch>
        </p:blipFill>
        <p:spPr>
          <a:xfrm>
            <a:off x="494975" y="664027"/>
            <a:ext cx="2331894" cy="558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2"/>
          <p:cNvSpPr txBox="1"/>
          <p:nvPr>
            <p:ph type="title"/>
          </p:nvPr>
        </p:nvSpPr>
        <p:spPr>
          <a:xfrm>
            <a:off x="5292000" y="2621799"/>
            <a:ext cx="3582000" cy="146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McMaster University MCM Program Overview</a:t>
            </a:r>
            <a:endParaRPr>
              <a:latin typeface="Roboto"/>
              <a:ea typeface="Roboto"/>
              <a:cs typeface="Roboto"/>
              <a:sym typeface="Roboto"/>
            </a:endParaRPr>
          </a:p>
        </p:txBody>
      </p:sp>
      <p:sp>
        <p:nvSpPr>
          <p:cNvPr id="361" name="Google Shape;361;p42"/>
          <p:cNvSpPr txBox="1"/>
          <p:nvPr>
            <p:ph idx="2" type="title"/>
          </p:nvPr>
        </p:nvSpPr>
        <p:spPr>
          <a:xfrm>
            <a:off x="5292001" y="1956574"/>
            <a:ext cx="1724100" cy="841800"/>
          </a:xfrm>
          <a:prstGeom prst="rect">
            <a:avLst/>
          </a:prstGeom>
        </p:spPr>
        <p:txBody>
          <a:bodyPr anchorCtr="0" anchor="b" bIns="91425" lIns="91425" spcFirstLastPara="1" rIns="91425" wrap="square" tIns="0">
            <a:noAutofit/>
          </a:bodyPr>
          <a:lstStyle/>
          <a:p>
            <a:pPr indent="0" lvl="0" marL="0" rtl="0" algn="l">
              <a:spcBef>
                <a:spcPts val="0"/>
              </a:spcBef>
              <a:spcAft>
                <a:spcPts val="0"/>
              </a:spcAft>
              <a:buNone/>
            </a:pPr>
            <a:r>
              <a:rPr lang="en"/>
              <a:t>2</a:t>
            </a:r>
            <a:endParaRPr/>
          </a:p>
        </p:txBody>
      </p:sp>
      <p:sp>
        <p:nvSpPr>
          <p:cNvPr id="362" name="Google Shape;362;p42"/>
          <p:cNvSpPr/>
          <p:nvPr/>
        </p:nvSpPr>
        <p:spPr>
          <a:xfrm>
            <a:off x="-75425" y="1582600"/>
            <a:ext cx="4267800" cy="27645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363" name="Google Shape;363;p42"/>
          <p:cNvPicPr preferRelativeResize="0"/>
          <p:nvPr/>
        </p:nvPicPr>
        <p:blipFill rotWithShape="1">
          <a:blip r:embed="rId3">
            <a:alphaModFix/>
          </a:blip>
          <a:srcRect b="0" l="8417" r="8408" t="0"/>
          <a:stretch/>
        </p:blipFill>
        <p:spPr>
          <a:xfrm>
            <a:off x="0" y="1026500"/>
            <a:ext cx="3777700" cy="3027249"/>
          </a:xfrm>
          <a:prstGeom prst="rect">
            <a:avLst/>
          </a:prstGeom>
          <a:noFill/>
          <a:ln>
            <a:noFill/>
          </a:ln>
        </p:spPr>
      </p:pic>
      <p:cxnSp>
        <p:nvCxnSpPr>
          <p:cNvPr id="364" name="Google Shape;364;p42">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65" name="Google Shape;365;p42">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66" name="Google Shape;366;p42"/>
          <p:cNvCxnSpPr/>
          <p:nvPr/>
        </p:nvCxnSpPr>
        <p:spPr>
          <a:xfrm>
            <a:off x="5039175" y="1625200"/>
            <a:ext cx="0" cy="2961300"/>
          </a:xfrm>
          <a:prstGeom prst="straightConnector1">
            <a:avLst/>
          </a:prstGeom>
          <a:noFill/>
          <a:ln cap="flat" cmpd="sng" w="76200">
            <a:solidFill>
              <a:schemeClr val="accent1"/>
            </a:solidFill>
            <a:prstDash val="solid"/>
            <a:round/>
            <a:headEnd len="med" w="med" type="none"/>
            <a:tailEnd len="med" w="med" type="none"/>
          </a:ln>
        </p:spPr>
      </p:cxnSp>
      <p:pic>
        <p:nvPicPr>
          <p:cNvPr id="367" name="Google Shape;367;p42"/>
          <p:cNvPicPr preferRelativeResize="0"/>
          <p:nvPr/>
        </p:nvPicPr>
        <p:blipFill>
          <a:blip r:embed="rId4">
            <a:alphaModFix/>
          </a:blip>
          <a:stretch>
            <a:fillRect/>
          </a:stretch>
        </p:blipFill>
        <p:spPr>
          <a:xfrm>
            <a:off x="6542100" y="685177"/>
            <a:ext cx="2331894" cy="558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3"/>
          <p:cNvSpPr/>
          <p:nvPr/>
        </p:nvSpPr>
        <p:spPr>
          <a:xfrm>
            <a:off x="4526725" y="1367223"/>
            <a:ext cx="4256700" cy="25464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373" name="Google Shape;373;p43"/>
          <p:cNvSpPr txBox="1"/>
          <p:nvPr>
            <p:ph idx="1" type="subTitle"/>
          </p:nvPr>
        </p:nvSpPr>
        <p:spPr>
          <a:xfrm>
            <a:off x="3241650" y="1899798"/>
            <a:ext cx="4874100" cy="158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Roboto"/>
                <a:ea typeface="Roboto"/>
                <a:cs typeface="Roboto"/>
                <a:sym typeface="Roboto"/>
              </a:rPr>
              <a:t>Canada’s premier executive management degree for communications professionals</a:t>
            </a:r>
            <a:endParaRPr sz="2300">
              <a:solidFill>
                <a:schemeClr val="dk2"/>
              </a:solidFill>
              <a:latin typeface="Roboto"/>
              <a:ea typeface="Roboto"/>
              <a:cs typeface="Roboto"/>
              <a:sym typeface="Roboto"/>
            </a:endParaRPr>
          </a:p>
        </p:txBody>
      </p:sp>
      <p:cxnSp>
        <p:nvCxnSpPr>
          <p:cNvPr id="374" name="Google Shape;374;p43">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75" name="Google Shape;375;p43">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pic>
        <p:nvPicPr>
          <p:cNvPr id="376" name="Google Shape;376;p43"/>
          <p:cNvPicPr preferRelativeResize="0"/>
          <p:nvPr/>
        </p:nvPicPr>
        <p:blipFill>
          <a:blip r:embed="rId3">
            <a:alphaModFix/>
          </a:blip>
          <a:stretch>
            <a:fillRect/>
          </a:stretch>
        </p:blipFill>
        <p:spPr>
          <a:xfrm>
            <a:off x="2874212" y="4386750"/>
            <a:ext cx="2638022" cy="631600"/>
          </a:xfrm>
          <a:prstGeom prst="rect">
            <a:avLst/>
          </a:prstGeom>
          <a:noFill/>
          <a:ln>
            <a:noFill/>
          </a:ln>
        </p:spPr>
      </p:pic>
      <p:cxnSp>
        <p:nvCxnSpPr>
          <p:cNvPr id="377" name="Google Shape;377;p43"/>
          <p:cNvCxnSpPr/>
          <p:nvPr/>
        </p:nvCxnSpPr>
        <p:spPr>
          <a:xfrm rot="10800000">
            <a:off x="3342503" y="2041851"/>
            <a:ext cx="312900" cy="0"/>
          </a:xfrm>
          <a:prstGeom prst="straightConnector1">
            <a:avLst/>
          </a:prstGeom>
          <a:noFill/>
          <a:ln cap="flat" cmpd="sng" w="76200">
            <a:solidFill>
              <a:schemeClr val="accent5"/>
            </a:solidFill>
            <a:prstDash val="solid"/>
            <a:round/>
            <a:headEnd len="med" w="med" type="none"/>
            <a:tailEnd len="med" w="med" type="none"/>
          </a:ln>
        </p:spPr>
      </p:cxnSp>
      <p:pic>
        <p:nvPicPr>
          <p:cNvPr id="378" name="Google Shape;378;p43"/>
          <p:cNvPicPr preferRelativeResize="0"/>
          <p:nvPr/>
        </p:nvPicPr>
        <p:blipFill>
          <a:blip r:embed="rId4">
            <a:alphaModFix/>
          </a:blip>
          <a:stretch>
            <a:fillRect/>
          </a:stretch>
        </p:blipFill>
        <p:spPr>
          <a:xfrm>
            <a:off x="494975" y="1494088"/>
            <a:ext cx="2155325" cy="2155325"/>
          </a:xfrm>
          <a:prstGeom prst="rect">
            <a:avLst/>
          </a:prstGeom>
          <a:noFill/>
          <a:ln>
            <a:noFill/>
          </a:ln>
        </p:spPr>
      </p:pic>
      <p:sp>
        <p:nvSpPr>
          <p:cNvPr id="379" name="Google Shape;379;p43"/>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380" name="Google Shape;380;p43"/>
          <p:cNvSpPr txBox="1"/>
          <p:nvPr>
            <p:ph idx="2"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sp>
        <p:nvSpPr>
          <p:cNvPr id="381" name="Google Shape;381;p43"/>
          <p:cNvSpPr txBox="1"/>
          <p:nvPr>
            <p:ph idx="4294967295" type="title"/>
          </p:nvPr>
        </p:nvSpPr>
        <p:spPr>
          <a:xfrm>
            <a:off x="1470900" y="476534"/>
            <a:ext cx="6202200" cy="572700"/>
          </a:xfrm>
          <a:prstGeom prst="rect">
            <a:avLst/>
          </a:prstGeom>
        </p:spPr>
        <p:txBody>
          <a:bodyPr anchorCtr="0" anchor="t" bIns="91425" lIns="91425" spcFirstLastPara="1" rIns="91425" wrap="square" tIns="79200">
            <a:noAutofit/>
          </a:bodyPr>
          <a:lstStyle/>
          <a:p>
            <a:pPr indent="0" lvl="0" marL="0" rtl="0" algn="ctr">
              <a:spcBef>
                <a:spcPts val="0"/>
              </a:spcBef>
              <a:spcAft>
                <a:spcPts val="0"/>
              </a:spcAft>
              <a:buNone/>
            </a:pPr>
            <a:r>
              <a:rPr lang="en">
                <a:latin typeface="Roboto"/>
                <a:ea typeface="Roboto"/>
                <a:cs typeface="Roboto"/>
                <a:sym typeface="Roboto"/>
              </a:rPr>
              <a:t>Program Overview</a:t>
            </a:r>
            <a:endParaRPr>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4"/>
          <p:cNvSpPr txBox="1"/>
          <p:nvPr>
            <p:ph idx="1" type="subTitle"/>
          </p:nvPr>
        </p:nvSpPr>
        <p:spPr>
          <a:xfrm>
            <a:off x="1470900" y="1928933"/>
            <a:ext cx="3027300" cy="726300"/>
          </a:xfrm>
          <a:prstGeom prst="rect">
            <a:avLst/>
          </a:prstGeom>
        </p:spPr>
        <p:txBody>
          <a:bodyPr anchorCtr="0" anchor="t" bIns="91425" lIns="91425" spcFirstLastPara="1" rIns="91425" wrap="square" tIns="0">
            <a:noAutofit/>
          </a:bodyPr>
          <a:lstStyle/>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Over 250 alumni and students from across Canada and increasingly from around the world</a:t>
            </a:r>
            <a:endParaRPr>
              <a:solidFill>
                <a:schemeClr val="dk2"/>
              </a:solidFill>
              <a:latin typeface="Roboto"/>
              <a:ea typeface="Roboto"/>
              <a:cs typeface="Roboto"/>
              <a:sym typeface="Roboto"/>
            </a:endParaRPr>
          </a:p>
        </p:txBody>
      </p:sp>
      <p:sp>
        <p:nvSpPr>
          <p:cNvPr id="387" name="Google Shape;387;p44"/>
          <p:cNvSpPr txBox="1"/>
          <p:nvPr>
            <p:ph idx="2" type="subTitle"/>
          </p:nvPr>
        </p:nvSpPr>
        <p:spPr>
          <a:xfrm>
            <a:off x="4982125" y="1928915"/>
            <a:ext cx="2915100" cy="844200"/>
          </a:xfrm>
          <a:prstGeom prst="rect">
            <a:avLst/>
          </a:prstGeom>
        </p:spPr>
        <p:txBody>
          <a:bodyPr anchorCtr="0" anchor="t" bIns="91425" lIns="91425" spcFirstLastPara="1" rIns="91425" wrap="square" tIns="0">
            <a:noAutofit/>
          </a:bodyPr>
          <a:lstStyle/>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Mix of business, communications, data analytics, and leadership courses</a:t>
            </a:r>
            <a:endParaRPr>
              <a:solidFill>
                <a:schemeClr val="dk2"/>
              </a:solidFill>
              <a:latin typeface="Roboto"/>
              <a:ea typeface="Roboto"/>
              <a:cs typeface="Roboto"/>
              <a:sym typeface="Roboto"/>
            </a:endParaRPr>
          </a:p>
        </p:txBody>
      </p:sp>
      <p:sp>
        <p:nvSpPr>
          <p:cNvPr id="388" name="Google Shape;388;p44"/>
          <p:cNvSpPr txBox="1"/>
          <p:nvPr>
            <p:ph idx="7" type="subTitle"/>
          </p:nvPr>
        </p:nvSpPr>
        <p:spPr>
          <a:xfrm>
            <a:off x="4982125" y="3560525"/>
            <a:ext cx="3778200" cy="6399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Designed by communications executives</a:t>
            </a:r>
            <a:endParaRPr>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and thought leaders for students of communications management</a:t>
            </a:r>
            <a:endParaRPr>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
        <p:nvSpPr>
          <p:cNvPr id="389" name="Google Shape;389;p44"/>
          <p:cNvSpPr txBox="1"/>
          <p:nvPr>
            <p:ph idx="3" type="subTitle"/>
          </p:nvPr>
        </p:nvSpPr>
        <p:spPr>
          <a:xfrm>
            <a:off x="1470900" y="1362967"/>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Roboto Medium"/>
                <a:ea typeface="Roboto Medium"/>
                <a:cs typeface="Roboto Medium"/>
                <a:sym typeface="Roboto Medium"/>
              </a:rPr>
              <a:t>Alumni &amp; Students</a:t>
            </a:r>
            <a:endParaRPr>
              <a:latin typeface="Roboto Medium"/>
              <a:ea typeface="Roboto Medium"/>
              <a:cs typeface="Roboto Medium"/>
              <a:sym typeface="Roboto Medium"/>
            </a:endParaRPr>
          </a:p>
        </p:txBody>
      </p:sp>
      <p:sp>
        <p:nvSpPr>
          <p:cNvPr id="390" name="Google Shape;390;p44"/>
          <p:cNvSpPr txBox="1"/>
          <p:nvPr>
            <p:ph idx="4" type="subTitle"/>
          </p:nvPr>
        </p:nvSpPr>
        <p:spPr>
          <a:xfrm>
            <a:off x="4982125" y="1362967"/>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Roboto Medium"/>
                <a:ea typeface="Roboto Medium"/>
                <a:cs typeface="Roboto Medium"/>
                <a:sym typeface="Roboto Medium"/>
              </a:rPr>
              <a:t>Course Structure</a:t>
            </a:r>
            <a:endParaRPr>
              <a:latin typeface="Roboto Medium"/>
              <a:ea typeface="Roboto Medium"/>
              <a:cs typeface="Roboto Medium"/>
              <a:sym typeface="Roboto Medium"/>
            </a:endParaRPr>
          </a:p>
        </p:txBody>
      </p:sp>
      <p:sp>
        <p:nvSpPr>
          <p:cNvPr id="391" name="Google Shape;391;p44"/>
          <p:cNvSpPr txBox="1"/>
          <p:nvPr>
            <p:ph idx="8" type="subTitle"/>
          </p:nvPr>
        </p:nvSpPr>
        <p:spPr>
          <a:xfrm>
            <a:off x="1470900" y="2994587"/>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Roboto Medium"/>
                <a:ea typeface="Roboto Medium"/>
                <a:cs typeface="Roboto Medium"/>
                <a:sym typeface="Roboto Medium"/>
              </a:rPr>
              <a:t>Flexible Delivery</a:t>
            </a:r>
            <a:endParaRPr>
              <a:latin typeface="Roboto Medium"/>
              <a:ea typeface="Roboto Medium"/>
              <a:cs typeface="Roboto Medium"/>
              <a:sym typeface="Roboto Medium"/>
            </a:endParaRPr>
          </a:p>
        </p:txBody>
      </p:sp>
      <p:sp>
        <p:nvSpPr>
          <p:cNvPr id="392" name="Google Shape;392;p44"/>
          <p:cNvSpPr txBox="1"/>
          <p:nvPr>
            <p:ph idx="6" type="subTitle"/>
          </p:nvPr>
        </p:nvSpPr>
        <p:spPr>
          <a:xfrm>
            <a:off x="1470900" y="3560525"/>
            <a:ext cx="3027300" cy="393300"/>
          </a:xfrm>
          <a:prstGeom prst="rect">
            <a:avLst/>
          </a:prstGeom>
        </p:spPr>
        <p:txBody>
          <a:bodyPr anchorCtr="0" anchor="t" bIns="91425" lIns="91425" spcFirstLastPara="1" rIns="91425" wrap="square" tIns="0">
            <a:noAutofit/>
          </a:bodyPr>
          <a:lstStyle/>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Continue to work and learn at the same time</a:t>
            </a:r>
            <a:endParaRPr>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2"/>
              </a:solidFill>
              <a:latin typeface="Roboto"/>
              <a:ea typeface="Roboto"/>
              <a:cs typeface="Roboto"/>
              <a:sym typeface="Roboto"/>
            </a:endParaRPr>
          </a:p>
        </p:txBody>
      </p:sp>
      <p:sp>
        <p:nvSpPr>
          <p:cNvPr id="393" name="Google Shape;393;p44"/>
          <p:cNvSpPr txBox="1"/>
          <p:nvPr>
            <p:ph idx="9" type="subTitle"/>
          </p:nvPr>
        </p:nvSpPr>
        <p:spPr>
          <a:xfrm>
            <a:off x="4982125" y="2994587"/>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Made for You</a:t>
            </a:r>
            <a:endParaRPr>
              <a:latin typeface="Roboto Medium"/>
              <a:ea typeface="Roboto Medium"/>
              <a:cs typeface="Roboto Medium"/>
              <a:sym typeface="Roboto Medium"/>
            </a:endParaRPr>
          </a:p>
        </p:txBody>
      </p:sp>
      <p:cxnSp>
        <p:nvCxnSpPr>
          <p:cNvPr id="394" name="Google Shape;394;p44"/>
          <p:cNvCxnSpPr/>
          <p:nvPr/>
        </p:nvCxnSpPr>
        <p:spPr>
          <a:xfrm rot="10800000">
            <a:off x="1577450" y="1266476"/>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395" name="Google Shape;395;p44"/>
          <p:cNvCxnSpPr/>
          <p:nvPr/>
        </p:nvCxnSpPr>
        <p:spPr>
          <a:xfrm rot="10800000">
            <a:off x="5088675" y="1266476"/>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396" name="Google Shape;396;p44"/>
          <p:cNvCxnSpPr/>
          <p:nvPr/>
        </p:nvCxnSpPr>
        <p:spPr>
          <a:xfrm rot="10800000">
            <a:off x="1577450" y="2898096"/>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397" name="Google Shape;397;p44"/>
          <p:cNvCxnSpPr/>
          <p:nvPr/>
        </p:nvCxnSpPr>
        <p:spPr>
          <a:xfrm rot="10800000">
            <a:off x="5088675" y="2898096"/>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398" name="Google Shape;398;p44">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399" name="Google Shape;399;p44">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400" name="Google Shape;400;p44"/>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401" name="Google Shape;401;p44"/>
          <p:cNvSpPr txBox="1"/>
          <p:nvPr>
            <p:ph idx="5"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sp>
        <p:nvSpPr>
          <p:cNvPr id="402" name="Google Shape;402;p44"/>
          <p:cNvSpPr txBox="1"/>
          <p:nvPr>
            <p:ph idx="13"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Program Overview</a:t>
            </a:r>
            <a:endParaRPr>
              <a:latin typeface="Roboto"/>
              <a:ea typeface="Roboto"/>
              <a:cs typeface="Roboto"/>
              <a:sym typeface="Roboto"/>
            </a:endParaRPr>
          </a:p>
        </p:txBody>
      </p:sp>
      <p:pic>
        <p:nvPicPr>
          <p:cNvPr id="403" name="Google Shape;403;p44"/>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5"/>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Our Target Audience</a:t>
            </a:r>
            <a:endParaRPr>
              <a:latin typeface="Roboto"/>
              <a:ea typeface="Roboto"/>
              <a:cs typeface="Roboto"/>
              <a:sym typeface="Roboto"/>
            </a:endParaRPr>
          </a:p>
        </p:txBody>
      </p:sp>
      <p:sp>
        <p:nvSpPr>
          <p:cNvPr id="409" name="Google Shape;409;p45"/>
          <p:cNvSpPr txBox="1"/>
          <p:nvPr>
            <p:ph idx="1" type="subTitle"/>
          </p:nvPr>
        </p:nvSpPr>
        <p:spPr>
          <a:xfrm>
            <a:off x="1657100" y="2184513"/>
            <a:ext cx="1600200" cy="12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Communications professionals with more than three (3) years of experience</a:t>
            </a:r>
            <a:endParaRPr>
              <a:solidFill>
                <a:schemeClr val="dk2"/>
              </a:solidFill>
              <a:latin typeface="Roboto"/>
              <a:ea typeface="Roboto"/>
              <a:cs typeface="Roboto"/>
              <a:sym typeface="Roboto"/>
            </a:endParaRPr>
          </a:p>
        </p:txBody>
      </p:sp>
      <p:sp>
        <p:nvSpPr>
          <p:cNvPr id="410" name="Google Shape;410;p45"/>
          <p:cNvSpPr txBox="1"/>
          <p:nvPr>
            <p:ph idx="2" type="subTitle"/>
          </p:nvPr>
        </p:nvSpPr>
        <p:spPr>
          <a:xfrm>
            <a:off x="4027000" y="2184513"/>
            <a:ext cx="1600200" cy="12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Professionals interested in advancing their management careers</a:t>
            </a:r>
            <a:endParaRPr>
              <a:solidFill>
                <a:schemeClr val="dk2"/>
              </a:solidFill>
              <a:latin typeface="Roboto"/>
              <a:ea typeface="Roboto"/>
              <a:cs typeface="Roboto"/>
              <a:sym typeface="Roboto"/>
            </a:endParaRPr>
          </a:p>
        </p:txBody>
      </p:sp>
      <p:sp>
        <p:nvSpPr>
          <p:cNvPr id="411" name="Google Shape;411;p45"/>
          <p:cNvSpPr txBox="1"/>
          <p:nvPr>
            <p:ph idx="4" type="subTitle"/>
          </p:nvPr>
        </p:nvSpPr>
        <p:spPr>
          <a:xfrm>
            <a:off x="1657100" y="1648638"/>
            <a:ext cx="15243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Experienced</a:t>
            </a:r>
            <a:endParaRPr>
              <a:latin typeface="Roboto Medium"/>
              <a:ea typeface="Roboto Medium"/>
              <a:cs typeface="Roboto Medium"/>
              <a:sym typeface="Roboto Medium"/>
            </a:endParaRPr>
          </a:p>
        </p:txBody>
      </p:sp>
      <p:sp>
        <p:nvSpPr>
          <p:cNvPr id="412" name="Google Shape;412;p45"/>
          <p:cNvSpPr txBox="1"/>
          <p:nvPr>
            <p:ph idx="5" type="subTitle"/>
          </p:nvPr>
        </p:nvSpPr>
        <p:spPr>
          <a:xfrm>
            <a:off x="4027300" y="1648638"/>
            <a:ext cx="1689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Career Driven</a:t>
            </a:r>
            <a:endParaRPr>
              <a:latin typeface="Roboto Medium"/>
              <a:ea typeface="Roboto Medium"/>
              <a:cs typeface="Roboto Medium"/>
              <a:sym typeface="Roboto Medium"/>
            </a:endParaRPr>
          </a:p>
        </p:txBody>
      </p:sp>
      <p:sp>
        <p:nvSpPr>
          <p:cNvPr id="413" name="Google Shape;413;p45"/>
          <p:cNvSpPr txBox="1"/>
          <p:nvPr>
            <p:ph idx="3" type="subTitle"/>
          </p:nvPr>
        </p:nvSpPr>
        <p:spPr>
          <a:xfrm>
            <a:off x="6641675" y="2184512"/>
            <a:ext cx="1600200" cy="160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Communicators who are interested in pursuing a teaching career in colleges or universities</a:t>
            </a:r>
            <a:endParaRPr>
              <a:solidFill>
                <a:schemeClr val="dk2"/>
              </a:solidFill>
              <a:latin typeface="Roboto"/>
              <a:ea typeface="Roboto"/>
              <a:cs typeface="Roboto"/>
              <a:sym typeface="Roboto"/>
            </a:endParaRPr>
          </a:p>
        </p:txBody>
      </p:sp>
      <p:sp>
        <p:nvSpPr>
          <p:cNvPr id="414" name="Google Shape;414;p45"/>
          <p:cNvSpPr txBox="1"/>
          <p:nvPr>
            <p:ph idx="6" type="subTitle"/>
          </p:nvPr>
        </p:nvSpPr>
        <p:spPr>
          <a:xfrm>
            <a:off x="6641675" y="1648629"/>
            <a:ext cx="16002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Academics</a:t>
            </a:r>
            <a:endParaRPr>
              <a:latin typeface="Roboto Medium"/>
              <a:ea typeface="Roboto Medium"/>
              <a:cs typeface="Roboto Medium"/>
              <a:sym typeface="Roboto Medium"/>
            </a:endParaRPr>
          </a:p>
        </p:txBody>
      </p:sp>
      <p:grpSp>
        <p:nvGrpSpPr>
          <p:cNvPr id="415" name="Google Shape;415;p45"/>
          <p:cNvGrpSpPr/>
          <p:nvPr/>
        </p:nvGrpSpPr>
        <p:grpSpPr>
          <a:xfrm>
            <a:off x="968247" y="1671650"/>
            <a:ext cx="346406" cy="347552"/>
            <a:chOff x="3214972" y="3359188"/>
            <a:chExt cx="346406" cy="347552"/>
          </a:xfrm>
        </p:grpSpPr>
        <p:sp>
          <p:nvSpPr>
            <p:cNvPr id="416" name="Google Shape;416;p45"/>
            <p:cNvSpPr/>
            <p:nvPr/>
          </p:nvSpPr>
          <p:spPr>
            <a:xfrm>
              <a:off x="3301772" y="3386084"/>
              <a:ext cx="71649" cy="11395"/>
            </a:xfrm>
            <a:custGeom>
              <a:rect b="b" l="l" r="r" t="t"/>
              <a:pathLst>
                <a:path extrusionOk="0" h="358" w="2251">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3301772" y="3410339"/>
              <a:ext cx="131904" cy="11395"/>
            </a:xfrm>
            <a:custGeom>
              <a:rect b="b" l="l" r="r" t="t"/>
              <a:pathLst>
                <a:path extrusionOk="0" h="358" w="4144">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3301772" y="3484980"/>
              <a:ext cx="71649" cy="11427"/>
            </a:xfrm>
            <a:custGeom>
              <a:rect b="b" l="l" r="r" t="t"/>
              <a:pathLst>
                <a:path extrusionOk="0" h="359" w="2251">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p:nvPr/>
          </p:nvSpPr>
          <p:spPr>
            <a:xfrm>
              <a:off x="3301772" y="3509234"/>
              <a:ext cx="130758" cy="11427"/>
            </a:xfrm>
            <a:custGeom>
              <a:rect b="b" l="l" r="r" t="t"/>
              <a:pathLst>
                <a:path extrusionOk="0" h="359" w="4108">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5"/>
            <p:cNvSpPr/>
            <p:nvPr/>
          </p:nvSpPr>
          <p:spPr>
            <a:xfrm>
              <a:off x="3301772" y="3584671"/>
              <a:ext cx="71649" cy="11395"/>
            </a:xfrm>
            <a:custGeom>
              <a:rect b="b" l="l" r="r" t="t"/>
              <a:pathLst>
                <a:path extrusionOk="0" h="358" w="2251">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a:off x="3301772" y="3609308"/>
              <a:ext cx="129994" cy="11395"/>
            </a:xfrm>
            <a:custGeom>
              <a:rect b="b" l="l" r="r" t="t"/>
              <a:pathLst>
                <a:path extrusionOk="0" h="358" w="4084">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p:nvPr/>
          </p:nvSpPr>
          <p:spPr>
            <a:xfrm>
              <a:off x="3214972" y="3458466"/>
              <a:ext cx="346406" cy="248274"/>
            </a:xfrm>
            <a:custGeom>
              <a:rect b="b" l="l" r="r" t="t"/>
              <a:pathLst>
                <a:path extrusionOk="0" h="7800" w="10883">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5"/>
            <p:cNvSpPr/>
            <p:nvPr/>
          </p:nvSpPr>
          <p:spPr>
            <a:xfrm>
              <a:off x="3238462" y="3380005"/>
              <a:ext cx="49305" cy="47427"/>
            </a:xfrm>
            <a:custGeom>
              <a:rect b="b" l="l" r="r" t="t"/>
              <a:pathLst>
                <a:path extrusionOk="0" h="1490" w="1549">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5"/>
            <p:cNvSpPr/>
            <p:nvPr/>
          </p:nvSpPr>
          <p:spPr>
            <a:xfrm>
              <a:off x="3251353" y="3380482"/>
              <a:ext cx="43607" cy="34058"/>
            </a:xfrm>
            <a:custGeom>
              <a:rect b="b" l="l" r="r" t="t"/>
              <a:pathLst>
                <a:path extrusionOk="0" h="1070" w="137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p:nvPr/>
          </p:nvSpPr>
          <p:spPr>
            <a:xfrm>
              <a:off x="3238462" y="3479314"/>
              <a:ext cx="49305" cy="47395"/>
            </a:xfrm>
            <a:custGeom>
              <a:rect b="b" l="l" r="r" t="t"/>
              <a:pathLst>
                <a:path extrusionOk="0" h="1489" w="1549">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5"/>
            <p:cNvSpPr/>
            <p:nvPr/>
          </p:nvSpPr>
          <p:spPr>
            <a:xfrm>
              <a:off x="3251353" y="3479792"/>
              <a:ext cx="43607" cy="34408"/>
            </a:xfrm>
            <a:custGeom>
              <a:rect b="b" l="l" r="r" t="t"/>
              <a:pathLst>
                <a:path extrusionOk="0" h="1081" w="1370">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5"/>
            <p:cNvSpPr/>
            <p:nvPr/>
          </p:nvSpPr>
          <p:spPr>
            <a:xfrm>
              <a:off x="3238462" y="3578210"/>
              <a:ext cx="49305" cy="47809"/>
            </a:xfrm>
            <a:custGeom>
              <a:rect b="b" l="l" r="r" t="t"/>
              <a:pathLst>
                <a:path extrusionOk="0" h="1502" w="1549">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5"/>
            <p:cNvSpPr/>
            <p:nvPr/>
          </p:nvSpPr>
          <p:spPr>
            <a:xfrm>
              <a:off x="3251353" y="3579133"/>
              <a:ext cx="42843" cy="34376"/>
            </a:xfrm>
            <a:custGeom>
              <a:rect b="b" l="l" r="r" t="t"/>
              <a:pathLst>
                <a:path extrusionOk="0" h="1080" w="1346">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5"/>
            <p:cNvSpPr/>
            <p:nvPr/>
          </p:nvSpPr>
          <p:spPr>
            <a:xfrm>
              <a:off x="3215736" y="3359188"/>
              <a:ext cx="253558" cy="89442"/>
            </a:xfrm>
            <a:custGeom>
              <a:rect b="b" l="l" r="r" t="t"/>
              <a:pathLst>
                <a:path extrusionOk="0" h="2810" w="7966">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45">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431" name="Google Shape;431;p45"/>
          <p:cNvSpPr/>
          <p:nvPr/>
        </p:nvSpPr>
        <p:spPr>
          <a:xfrm>
            <a:off x="5895239" y="1719828"/>
            <a:ext cx="380444" cy="310077"/>
          </a:xfrm>
          <a:custGeom>
            <a:rect b="b" l="l" r="r" t="t"/>
            <a:pathLst>
              <a:path extrusionOk="0" h="9734" w="11943">
                <a:moveTo>
                  <a:pt x="11585" y="2638"/>
                </a:moveTo>
                <a:lnTo>
                  <a:pt x="11585" y="3066"/>
                </a:lnTo>
                <a:lnTo>
                  <a:pt x="9121" y="4007"/>
                </a:lnTo>
                <a:lnTo>
                  <a:pt x="9121" y="3566"/>
                </a:lnTo>
                <a:lnTo>
                  <a:pt x="11585" y="2638"/>
                </a:lnTo>
                <a:close/>
                <a:moveTo>
                  <a:pt x="370" y="2638"/>
                </a:moveTo>
                <a:lnTo>
                  <a:pt x="5787" y="4697"/>
                </a:lnTo>
                <a:lnTo>
                  <a:pt x="5787" y="5138"/>
                </a:lnTo>
                <a:lnTo>
                  <a:pt x="370" y="3066"/>
                </a:lnTo>
                <a:lnTo>
                  <a:pt x="370" y="2638"/>
                </a:lnTo>
                <a:close/>
                <a:moveTo>
                  <a:pt x="8764" y="3709"/>
                </a:moveTo>
                <a:lnTo>
                  <a:pt x="8764" y="4138"/>
                </a:lnTo>
                <a:lnTo>
                  <a:pt x="6144" y="5138"/>
                </a:lnTo>
                <a:lnTo>
                  <a:pt x="6144" y="4697"/>
                </a:lnTo>
                <a:lnTo>
                  <a:pt x="8764" y="3709"/>
                </a:lnTo>
                <a:close/>
                <a:moveTo>
                  <a:pt x="9657" y="4162"/>
                </a:moveTo>
                <a:lnTo>
                  <a:pt x="9657" y="6745"/>
                </a:lnTo>
                <a:cubicBezTo>
                  <a:pt x="9478" y="6876"/>
                  <a:pt x="9299" y="6995"/>
                  <a:pt x="9121" y="7114"/>
                </a:cubicBezTo>
                <a:lnTo>
                  <a:pt x="9121" y="4376"/>
                </a:lnTo>
                <a:lnTo>
                  <a:pt x="9657" y="4162"/>
                </a:lnTo>
                <a:close/>
                <a:moveTo>
                  <a:pt x="8961" y="8757"/>
                </a:moveTo>
                <a:cubicBezTo>
                  <a:pt x="9131" y="8757"/>
                  <a:pt x="9264" y="8907"/>
                  <a:pt x="9264" y="9079"/>
                </a:cubicBezTo>
                <a:cubicBezTo>
                  <a:pt x="9264" y="9258"/>
                  <a:pt x="9109" y="9389"/>
                  <a:pt x="8942" y="9389"/>
                </a:cubicBezTo>
                <a:cubicBezTo>
                  <a:pt x="8764" y="9389"/>
                  <a:pt x="8633" y="9246"/>
                  <a:pt x="8633" y="9079"/>
                </a:cubicBezTo>
                <a:cubicBezTo>
                  <a:pt x="8633" y="8900"/>
                  <a:pt x="8787" y="8757"/>
                  <a:pt x="8942" y="8757"/>
                </a:cubicBezTo>
                <a:cubicBezTo>
                  <a:pt x="8949" y="8757"/>
                  <a:pt x="8955" y="8757"/>
                  <a:pt x="8961" y="8757"/>
                </a:cubicBezTo>
                <a:close/>
                <a:moveTo>
                  <a:pt x="5949" y="0"/>
                </a:moveTo>
                <a:cubicBezTo>
                  <a:pt x="5930" y="0"/>
                  <a:pt x="5912" y="6"/>
                  <a:pt x="5894" y="18"/>
                </a:cubicBezTo>
                <a:lnTo>
                  <a:pt x="120" y="2221"/>
                </a:lnTo>
                <a:cubicBezTo>
                  <a:pt x="48" y="2245"/>
                  <a:pt x="1" y="2304"/>
                  <a:pt x="1" y="2376"/>
                </a:cubicBezTo>
                <a:lnTo>
                  <a:pt x="1" y="3185"/>
                </a:lnTo>
                <a:cubicBezTo>
                  <a:pt x="1" y="3257"/>
                  <a:pt x="48" y="3316"/>
                  <a:pt x="120" y="3352"/>
                </a:cubicBezTo>
                <a:lnTo>
                  <a:pt x="1917" y="4031"/>
                </a:lnTo>
                <a:lnTo>
                  <a:pt x="1917" y="4638"/>
                </a:lnTo>
                <a:cubicBezTo>
                  <a:pt x="1917" y="4745"/>
                  <a:pt x="2001" y="4817"/>
                  <a:pt x="2096" y="4817"/>
                </a:cubicBezTo>
                <a:cubicBezTo>
                  <a:pt x="2203" y="4817"/>
                  <a:pt x="2275" y="4745"/>
                  <a:pt x="2275" y="4638"/>
                </a:cubicBezTo>
                <a:lnTo>
                  <a:pt x="2275" y="4186"/>
                </a:lnTo>
                <a:lnTo>
                  <a:pt x="5894" y="5567"/>
                </a:lnTo>
                <a:cubicBezTo>
                  <a:pt x="5906" y="5579"/>
                  <a:pt x="5942" y="5579"/>
                  <a:pt x="5954" y="5579"/>
                </a:cubicBezTo>
                <a:cubicBezTo>
                  <a:pt x="5966" y="5579"/>
                  <a:pt x="6001" y="5579"/>
                  <a:pt x="6013" y="5567"/>
                </a:cubicBezTo>
                <a:lnTo>
                  <a:pt x="8740" y="4519"/>
                </a:lnTo>
                <a:lnTo>
                  <a:pt x="8740" y="7317"/>
                </a:lnTo>
                <a:cubicBezTo>
                  <a:pt x="7871" y="7769"/>
                  <a:pt x="6918" y="8007"/>
                  <a:pt x="5942" y="8007"/>
                </a:cubicBezTo>
                <a:cubicBezTo>
                  <a:pt x="4620" y="8007"/>
                  <a:pt x="3310" y="7555"/>
                  <a:pt x="2263" y="6745"/>
                </a:cubicBezTo>
                <a:lnTo>
                  <a:pt x="2263" y="5352"/>
                </a:lnTo>
                <a:cubicBezTo>
                  <a:pt x="2263" y="5257"/>
                  <a:pt x="2191" y="5174"/>
                  <a:pt x="2084" y="5174"/>
                </a:cubicBezTo>
                <a:cubicBezTo>
                  <a:pt x="1977" y="5174"/>
                  <a:pt x="1906" y="5257"/>
                  <a:pt x="1906" y="5352"/>
                </a:cubicBezTo>
                <a:lnTo>
                  <a:pt x="1906" y="6817"/>
                </a:lnTo>
                <a:cubicBezTo>
                  <a:pt x="1906" y="6876"/>
                  <a:pt x="1941" y="6924"/>
                  <a:pt x="1965" y="6948"/>
                </a:cubicBezTo>
                <a:cubicBezTo>
                  <a:pt x="3084" y="7841"/>
                  <a:pt x="4501" y="8353"/>
                  <a:pt x="5942" y="8353"/>
                </a:cubicBezTo>
                <a:cubicBezTo>
                  <a:pt x="6906" y="8353"/>
                  <a:pt x="7859" y="8126"/>
                  <a:pt x="8740" y="7698"/>
                </a:cubicBezTo>
                <a:lnTo>
                  <a:pt x="8740" y="8412"/>
                </a:lnTo>
                <a:cubicBezTo>
                  <a:pt x="8454" y="8484"/>
                  <a:pt x="8252" y="8746"/>
                  <a:pt x="8252" y="9067"/>
                </a:cubicBezTo>
                <a:cubicBezTo>
                  <a:pt x="8252" y="9436"/>
                  <a:pt x="8549" y="9734"/>
                  <a:pt x="8918" y="9734"/>
                </a:cubicBezTo>
                <a:cubicBezTo>
                  <a:pt x="9287" y="9734"/>
                  <a:pt x="9585" y="9436"/>
                  <a:pt x="9585" y="9067"/>
                </a:cubicBezTo>
                <a:cubicBezTo>
                  <a:pt x="9585" y="8746"/>
                  <a:pt x="9383" y="8496"/>
                  <a:pt x="9097" y="8412"/>
                </a:cubicBezTo>
                <a:lnTo>
                  <a:pt x="9097" y="7495"/>
                </a:lnTo>
                <a:cubicBezTo>
                  <a:pt x="9383" y="7341"/>
                  <a:pt x="9657" y="7138"/>
                  <a:pt x="9918" y="6936"/>
                </a:cubicBezTo>
                <a:cubicBezTo>
                  <a:pt x="9954" y="6900"/>
                  <a:pt x="9978" y="6841"/>
                  <a:pt x="9978" y="6805"/>
                </a:cubicBezTo>
                <a:lnTo>
                  <a:pt x="9978" y="4019"/>
                </a:lnTo>
                <a:lnTo>
                  <a:pt x="11776" y="3328"/>
                </a:lnTo>
                <a:cubicBezTo>
                  <a:pt x="11847" y="3304"/>
                  <a:pt x="11895" y="3245"/>
                  <a:pt x="11895" y="3173"/>
                </a:cubicBezTo>
                <a:lnTo>
                  <a:pt x="11895" y="2364"/>
                </a:lnTo>
                <a:cubicBezTo>
                  <a:pt x="11943" y="2304"/>
                  <a:pt x="11895" y="2245"/>
                  <a:pt x="11823" y="2221"/>
                </a:cubicBezTo>
                <a:lnTo>
                  <a:pt x="8049" y="792"/>
                </a:lnTo>
                <a:cubicBezTo>
                  <a:pt x="8030" y="784"/>
                  <a:pt x="8010" y="780"/>
                  <a:pt x="7989" y="780"/>
                </a:cubicBezTo>
                <a:cubicBezTo>
                  <a:pt x="7921" y="780"/>
                  <a:pt x="7853" y="823"/>
                  <a:pt x="7835" y="887"/>
                </a:cubicBezTo>
                <a:cubicBezTo>
                  <a:pt x="7799" y="983"/>
                  <a:pt x="7847" y="1090"/>
                  <a:pt x="7930" y="1114"/>
                </a:cubicBezTo>
                <a:lnTo>
                  <a:pt x="11264" y="2376"/>
                </a:lnTo>
                <a:lnTo>
                  <a:pt x="8966" y="3257"/>
                </a:lnTo>
                <a:lnTo>
                  <a:pt x="6061" y="1947"/>
                </a:lnTo>
                <a:cubicBezTo>
                  <a:pt x="6035" y="1934"/>
                  <a:pt x="6010" y="1928"/>
                  <a:pt x="5985" y="1928"/>
                </a:cubicBezTo>
                <a:cubicBezTo>
                  <a:pt x="5918" y="1928"/>
                  <a:pt x="5858" y="1973"/>
                  <a:pt x="5823" y="2042"/>
                </a:cubicBezTo>
                <a:cubicBezTo>
                  <a:pt x="5775" y="2126"/>
                  <a:pt x="5823" y="2233"/>
                  <a:pt x="5906" y="2281"/>
                </a:cubicBezTo>
                <a:lnTo>
                  <a:pt x="8490" y="3435"/>
                </a:lnTo>
                <a:lnTo>
                  <a:pt x="5966" y="4388"/>
                </a:lnTo>
                <a:lnTo>
                  <a:pt x="691" y="2376"/>
                </a:lnTo>
                <a:lnTo>
                  <a:pt x="5966" y="376"/>
                </a:lnTo>
                <a:lnTo>
                  <a:pt x="7263" y="864"/>
                </a:lnTo>
                <a:cubicBezTo>
                  <a:pt x="7282" y="868"/>
                  <a:pt x="7301" y="871"/>
                  <a:pt x="7320" y="871"/>
                </a:cubicBezTo>
                <a:cubicBezTo>
                  <a:pt x="7394" y="871"/>
                  <a:pt x="7461" y="833"/>
                  <a:pt x="7490" y="757"/>
                </a:cubicBezTo>
                <a:cubicBezTo>
                  <a:pt x="7513" y="673"/>
                  <a:pt x="7478" y="566"/>
                  <a:pt x="7382" y="530"/>
                </a:cubicBezTo>
                <a:lnTo>
                  <a:pt x="6013" y="18"/>
                </a:lnTo>
                <a:cubicBezTo>
                  <a:pt x="5989" y="6"/>
                  <a:pt x="5969" y="0"/>
                  <a:pt x="594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2" name="Google Shape;432;p45"/>
          <p:cNvGrpSpPr/>
          <p:nvPr/>
        </p:nvGrpSpPr>
        <p:grpSpPr>
          <a:xfrm>
            <a:off x="3365103" y="1680107"/>
            <a:ext cx="371395" cy="371809"/>
            <a:chOff x="7073928" y="2905757"/>
            <a:chExt cx="371395" cy="371809"/>
          </a:xfrm>
        </p:grpSpPr>
        <p:sp>
          <p:nvSpPr>
            <p:cNvPr id="433" name="Google Shape;433;p45"/>
            <p:cNvSpPr/>
            <p:nvPr/>
          </p:nvSpPr>
          <p:spPr>
            <a:xfrm>
              <a:off x="7073928" y="2905757"/>
              <a:ext cx="371395" cy="371809"/>
            </a:xfrm>
            <a:custGeom>
              <a:rect b="b" l="l" r="r" t="t"/>
              <a:pathLst>
                <a:path extrusionOk="0" h="11682" w="11669">
                  <a:moveTo>
                    <a:pt x="3608" y="1811"/>
                  </a:moveTo>
                  <a:cubicBezTo>
                    <a:pt x="3822" y="1811"/>
                    <a:pt x="3989" y="1977"/>
                    <a:pt x="3989" y="2192"/>
                  </a:cubicBezTo>
                  <a:lnTo>
                    <a:pt x="3989" y="2561"/>
                  </a:lnTo>
                  <a:cubicBezTo>
                    <a:pt x="3989" y="2870"/>
                    <a:pt x="3727" y="3120"/>
                    <a:pt x="3417" y="3120"/>
                  </a:cubicBezTo>
                  <a:cubicBezTo>
                    <a:pt x="3411" y="3120"/>
                    <a:pt x="3404" y="3121"/>
                    <a:pt x="3398" y="3121"/>
                  </a:cubicBezTo>
                  <a:cubicBezTo>
                    <a:pt x="3109" y="3121"/>
                    <a:pt x="2870" y="2863"/>
                    <a:pt x="2870" y="2561"/>
                  </a:cubicBezTo>
                  <a:lnTo>
                    <a:pt x="2870" y="2192"/>
                  </a:lnTo>
                  <a:cubicBezTo>
                    <a:pt x="2870" y="1977"/>
                    <a:pt x="3024" y="1811"/>
                    <a:pt x="3239" y="1811"/>
                  </a:cubicBezTo>
                  <a:close/>
                  <a:moveTo>
                    <a:pt x="3596" y="3454"/>
                  </a:moveTo>
                  <a:lnTo>
                    <a:pt x="3596" y="3466"/>
                  </a:lnTo>
                  <a:cubicBezTo>
                    <a:pt x="3632" y="3561"/>
                    <a:pt x="3643" y="3644"/>
                    <a:pt x="3667" y="3704"/>
                  </a:cubicBezTo>
                  <a:lnTo>
                    <a:pt x="3429" y="3942"/>
                  </a:lnTo>
                  <a:lnTo>
                    <a:pt x="3405" y="3942"/>
                  </a:lnTo>
                  <a:lnTo>
                    <a:pt x="3167" y="3704"/>
                  </a:lnTo>
                  <a:cubicBezTo>
                    <a:pt x="3191" y="3644"/>
                    <a:pt x="3215" y="3585"/>
                    <a:pt x="3215" y="3525"/>
                  </a:cubicBezTo>
                  <a:lnTo>
                    <a:pt x="3215" y="3454"/>
                  </a:lnTo>
                  <a:close/>
                  <a:moveTo>
                    <a:pt x="5632" y="5204"/>
                  </a:moveTo>
                  <a:lnTo>
                    <a:pt x="5632" y="7418"/>
                  </a:lnTo>
                  <a:lnTo>
                    <a:pt x="4525" y="8204"/>
                  </a:lnTo>
                  <a:lnTo>
                    <a:pt x="4525" y="5466"/>
                  </a:lnTo>
                  <a:cubicBezTo>
                    <a:pt x="4608" y="5525"/>
                    <a:pt x="4727" y="5573"/>
                    <a:pt x="4846" y="5585"/>
                  </a:cubicBezTo>
                  <a:lnTo>
                    <a:pt x="4977" y="5585"/>
                  </a:lnTo>
                  <a:cubicBezTo>
                    <a:pt x="5120" y="5561"/>
                    <a:pt x="5263" y="5525"/>
                    <a:pt x="5370" y="5418"/>
                  </a:cubicBezTo>
                  <a:lnTo>
                    <a:pt x="5632" y="5204"/>
                  </a:lnTo>
                  <a:close/>
                  <a:moveTo>
                    <a:pt x="2893" y="3930"/>
                  </a:moveTo>
                  <a:lnTo>
                    <a:pt x="3167" y="4204"/>
                  </a:lnTo>
                  <a:cubicBezTo>
                    <a:pt x="3227" y="4263"/>
                    <a:pt x="3310" y="4299"/>
                    <a:pt x="3417" y="4299"/>
                  </a:cubicBezTo>
                  <a:cubicBezTo>
                    <a:pt x="3524" y="4299"/>
                    <a:pt x="3596" y="4275"/>
                    <a:pt x="3667" y="4204"/>
                  </a:cubicBezTo>
                  <a:lnTo>
                    <a:pt x="3905" y="3966"/>
                  </a:lnTo>
                  <a:cubicBezTo>
                    <a:pt x="3989" y="3989"/>
                    <a:pt x="4060" y="4025"/>
                    <a:pt x="4144" y="4025"/>
                  </a:cubicBezTo>
                  <a:cubicBezTo>
                    <a:pt x="4203" y="4025"/>
                    <a:pt x="4263" y="4049"/>
                    <a:pt x="4298" y="4097"/>
                  </a:cubicBezTo>
                  <a:lnTo>
                    <a:pt x="4798" y="4716"/>
                  </a:lnTo>
                  <a:cubicBezTo>
                    <a:pt x="4833" y="4764"/>
                    <a:pt x="4884" y="4789"/>
                    <a:pt x="4935" y="4789"/>
                  </a:cubicBezTo>
                  <a:cubicBezTo>
                    <a:pt x="4971" y="4789"/>
                    <a:pt x="5007" y="4776"/>
                    <a:pt x="5036" y="4751"/>
                  </a:cubicBezTo>
                  <a:lnTo>
                    <a:pt x="5656" y="4263"/>
                  </a:lnTo>
                  <a:cubicBezTo>
                    <a:pt x="5694" y="4231"/>
                    <a:pt x="5747" y="4209"/>
                    <a:pt x="5798" y="4209"/>
                  </a:cubicBezTo>
                  <a:cubicBezTo>
                    <a:pt x="5842" y="4209"/>
                    <a:pt x="5885" y="4225"/>
                    <a:pt x="5918" y="4263"/>
                  </a:cubicBezTo>
                  <a:cubicBezTo>
                    <a:pt x="5965" y="4299"/>
                    <a:pt x="5989" y="4347"/>
                    <a:pt x="5977" y="4406"/>
                  </a:cubicBezTo>
                  <a:cubicBezTo>
                    <a:pt x="5989" y="4454"/>
                    <a:pt x="5965" y="4513"/>
                    <a:pt x="5918" y="4537"/>
                  </a:cubicBezTo>
                  <a:lnTo>
                    <a:pt x="5144" y="5156"/>
                  </a:lnTo>
                  <a:cubicBezTo>
                    <a:pt x="5084" y="5192"/>
                    <a:pt x="5013" y="5228"/>
                    <a:pt x="4929" y="5240"/>
                  </a:cubicBezTo>
                  <a:lnTo>
                    <a:pt x="4858" y="5240"/>
                  </a:lnTo>
                  <a:cubicBezTo>
                    <a:pt x="4751" y="5228"/>
                    <a:pt x="4667" y="5180"/>
                    <a:pt x="4608" y="5109"/>
                  </a:cubicBezTo>
                  <a:lnTo>
                    <a:pt x="4453" y="4930"/>
                  </a:lnTo>
                  <a:cubicBezTo>
                    <a:pt x="4425" y="4884"/>
                    <a:pt x="4369" y="4866"/>
                    <a:pt x="4312" y="4866"/>
                  </a:cubicBezTo>
                  <a:cubicBezTo>
                    <a:pt x="4295" y="4866"/>
                    <a:pt x="4279" y="4868"/>
                    <a:pt x="4263" y="4870"/>
                  </a:cubicBezTo>
                  <a:cubicBezTo>
                    <a:pt x="4191" y="4894"/>
                    <a:pt x="4144" y="4954"/>
                    <a:pt x="4144" y="5037"/>
                  </a:cubicBezTo>
                  <a:lnTo>
                    <a:pt x="4144" y="8454"/>
                  </a:lnTo>
                  <a:lnTo>
                    <a:pt x="3763" y="8740"/>
                  </a:lnTo>
                  <a:lnTo>
                    <a:pt x="3763" y="7145"/>
                  </a:lnTo>
                  <a:cubicBezTo>
                    <a:pt x="3763" y="7061"/>
                    <a:pt x="3691" y="6978"/>
                    <a:pt x="3596" y="6978"/>
                  </a:cubicBezTo>
                  <a:cubicBezTo>
                    <a:pt x="3512" y="6978"/>
                    <a:pt x="3429" y="7061"/>
                    <a:pt x="3429" y="7145"/>
                  </a:cubicBezTo>
                  <a:lnTo>
                    <a:pt x="3429" y="8978"/>
                  </a:lnTo>
                  <a:lnTo>
                    <a:pt x="2870" y="9383"/>
                  </a:lnTo>
                  <a:lnTo>
                    <a:pt x="2870" y="7180"/>
                  </a:lnTo>
                  <a:cubicBezTo>
                    <a:pt x="2870" y="7014"/>
                    <a:pt x="2822" y="6835"/>
                    <a:pt x="2750" y="6680"/>
                  </a:cubicBezTo>
                  <a:lnTo>
                    <a:pt x="2572" y="6347"/>
                  </a:lnTo>
                  <a:cubicBezTo>
                    <a:pt x="2524" y="6240"/>
                    <a:pt x="2500" y="6121"/>
                    <a:pt x="2500" y="6013"/>
                  </a:cubicBezTo>
                  <a:lnTo>
                    <a:pt x="2500" y="4263"/>
                  </a:lnTo>
                  <a:cubicBezTo>
                    <a:pt x="2500" y="4180"/>
                    <a:pt x="2536" y="4120"/>
                    <a:pt x="2596" y="4085"/>
                  </a:cubicBezTo>
                  <a:lnTo>
                    <a:pt x="2893" y="3930"/>
                  </a:lnTo>
                  <a:close/>
                  <a:moveTo>
                    <a:pt x="5810" y="1"/>
                  </a:moveTo>
                  <a:cubicBezTo>
                    <a:pt x="5727" y="1"/>
                    <a:pt x="5656" y="72"/>
                    <a:pt x="5656" y="167"/>
                  </a:cubicBezTo>
                  <a:lnTo>
                    <a:pt x="5656" y="3870"/>
                  </a:lnTo>
                  <a:cubicBezTo>
                    <a:pt x="5596" y="3882"/>
                    <a:pt x="5537" y="3930"/>
                    <a:pt x="5477" y="3977"/>
                  </a:cubicBezTo>
                  <a:lnTo>
                    <a:pt x="5001" y="4358"/>
                  </a:lnTo>
                  <a:lnTo>
                    <a:pt x="4596" y="3870"/>
                  </a:lnTo>
                  <a:cubicBezTo>
                    <a:pt x="4489" y="3739"/>
                    <a:pt x="4346" y="3668"/>
                    <a:pt x="4179" y="3668"/>
                  </a:cubicBezTo>
                  <a:cubicBezTo>
                    <a:pt x="4072" y="3668"/>
                    <a:pt x="3989" y="3573"/>
                    <a:pt x="3989" y="3466"/>
                  </a:cubicBezTo>
                  <a:lnTo>
                    <a:pt x="3989" y="3275"/>
                  </a:lnTo>
                  <a:cubicBezTo>
                    <a:pt x="4203" y="3108"/>
                    <a:pt x="4358" y="2846"/>
                    <a:pt x="4358" y="2549"/>
                  </a:cubicBezTo>
                  <a:lnTo>
                    <a:pt x="4358" y="2180"/>
                  </a:lnTo>
                  <a:cubicBezTo>
                    <a:pt x="4358" y="1775"/>
                    <a:pt x="4024" y="1465"/>
                    <a:pt x="3643" y="1465"/>
                  </a:cubicBezTo>
                  <a:lnTo>
                    <a:pt x="3274" y="1465"/>
                  </a:lnTo>
                  <a:cubicBezTo>
                    <a:pt x="2870" y="1465"/>
                    <a:pt x="2560" y="1787"/>
                    <a:pt x="2560" y="2180"/>
                  </a:cubicBezTo>
                  <a:lnTo>
                    <a:pt x="2560" y="2549"/>
                  </a:lnTo>
                  <a:cubicBezTo>
                    <a:pt x="2560" y="2846"/>
                    <a:pt x="2703" y="3108"/>
                    <a:pt x="2929" y="3275"/>
                  </a:cubicBezTo>
                  <a:lnTo>
                    <a:pt x="2929" y="3525"/>
                  </a:lnTo>
                  <a:lnTo>
                    <a:pt x="2929" y="3549"/>
                  </a:lnTo>
                  <a:lnTo>
                    <a:pt x="2500" y="3751"/>
                  </a:lnTo>
                  <a:cubicBezTo>
                    <a:pt x="2322" y="3847"/>
                    <a:pt x="2203" y="4037"/>
                    <a:pt x="2203" y="4228"/>
                  </a:cubicBezTo>
                  <a:lnTo>
                    <a:pt x="2203" y="5990"/>
                  </a:lnTo>
                  <a:cubicBezTo>
                    <a:pt x="2203" y="6144"/>
                    <a:pt x="2239" y="6323"/>
                    <a:pt x="2322" y="6478"/>
                  </a:cubicBezTo>
                  <a:lnTo>
                    <a:pt x="2500" y="6823"/>
                  </a:lnTo>
                  <a:cubicBezTo>
                    <a:pt x="2536" y="6918"/>
                    <a:pt x="2572" y="7037"/>
                    <a:pt x="2572" y="7145"/>
                  </a:cubicBezTo>
                  <a:lnTo>
                    <a:pt x="2572" y="9597"/>
                  </a:lnTo>
                  <a:lnTo>
                    <a:pt x="83" y="11371"/>
                  </a:lnTo>
                  <a:cubicBezTo>
                    <a:pt x="12" y="11431"/>
                    <a:pt x="0" y="11538"/>
                    <a:pt x="36" y="11609"/>
                  </a:cubicBezTo>
                  <a:cubicBezTo>
                    <a:pt x="74" y="11655"/>
                    <a:pt x="133" y="11682"/>
                    <a:pt x="188" y="11682"/>
                  </a:cubicBezTo>
                  <a:cubicBezTo>
                    <a:pt x="219" y="11682"/>
                    <a:pt x="249" y="11674"/>
                    <a:pt x="274" y="11657"/>
                  </a:cubicBezTo>
                  <a:lnTo>
                    <a:pt x="5846" y="7716"/>
                  </a:lnTo>
                  <a:lnTo>
                    <a:pt x="11406" y="11657"/>
                  </a:lnTo>
                  <a:cubicBezTo>
                    <a:pt x="11442" y="11669"/>
                    <a:pt x="11466" y="11681"/>
                    <a:pt x="11513" y="11681"/>
                  </a:cubicBezTo>
                  <a:cubicBezTo>
                    <a:pt x="11573" y="11681"/>
                    <a:pt x="11621" y="11657"/>
                    <a:pt x="11644" y="11609"/>
                  </a:cubicBezTo>
                  <a:cubicBezTo>
                    <a:pt x="11668" y="11538"/>
                    <a:pt x="11644" y="11431"/>
                    <a:pt x="11573" y="11371"/>
                  </a:cubicBezTo>
                  <a:lnTo>
                    <a:pt x="5977" y="7395"/>
                  </a:lnTo>
                  <a:lnTo>
                    <a:pt x="5977" y="4930"/>
                  </a:lnTo>
                  <a:lnTo>
                    <a:pt x="6144" y="4787"/>
                  </a:lnTo>
                  <a:cubicBezTo>
                    <a:pt x="6263" y="4692"/>
                    <a:pt x="6334" y="4549"/>
                    <a:pt x="6346" y="4394"/>
                  </a:cubicBezTo>
                  <a:cubicBezTo>
                    <a:pt x="6346" y="4228"/>
                    <a:pt x="6287" y="4073"/>
                    <a:pt x="6168" y="3977"/>
                  </a:cubicBezTo>
                  <a:cubicBezTo>
                    <a:pt x="6108" y="3930"/>
                    <a:pt x="6049" y="3882"/>
                    <a:pt x="5977" y="3870"/>
                  </a:cubicBezTo>
                  <a:lnTo>
                    <a:pt x="5977" y="715"/>
                  </a:lnTo>
                  <a:lnTo>
                    <a:pt x="8275" y="715"/>
                  </a:lnTo>
                  <a:lnTo>
                    <a:pt x="8037" y="1191"/>
                  </a:lnTo>
                  <a:cubicBezTo>
                    <a:pt x="8001" y="1239"/>
                    <a:pt x="8001" y="1299"/>
                    <a:pt x="8037" y="1334"/>
                  </a:cubicBezTo>
                  <a:lnTo>
                    <a:pt x="8275" y="1811"/>
                  </a:lnTo>
                  <a:lnTo>
                    <a:pt x="6549" y="1811"/>
                  </a:lnTo>
                  <a:cubicBezTo>
                    <a:pt x="6453" y="1811"/>
                    <a:pt x="6382" y="1894"/>
                    <a:pt x="6382" y="1977"/>
                  </a:cubicBezTo>
                  <a:cubicBezTo>
                    <a:pt x="6382" y="2072"/>
                    <a:pt x="6453" y="2144"/>
                    <a:pt x="6549" y="2144"/>
                  </a:cubicBezTo>
                  <a:lnTo>
                    <a:pt x="8549" y="2144"/>
                  </a:lnTo>
                  <a:cubicBezTo>
                    <a:pt x="8608" y="2144"/>
                    <a:pt x="8668" y="2108"/>
                    <a:pt x="8704" y="2072"/>
                  </a:cubicBezTo>
                  <a:cubicBezTo>
                    <a:pt x="8727" y="2025"/>
                    <a:pt x="8727" y="1953"/>
                    <a:pt x="8716" y="1906"/>
                  </a:cubicBezTo>
                  <a:lnTo>
                    <a:pt x="8394" y="1251"/>
                  </a:lnTo>
                  <a:lnTo>
                    <a:pt x="8716" y="596"/>
                  </a:lnTo>
                  <a:cubicBezTo>
                    <a:pt x="8751" y="537"/>
                    <a:pt x="8751" y="477"/>
                    <a:pt x="8704" y="429"/>
                  </a:cubicBezTo>
                  <a:cubicBezTo>
                    <a:pt x="8668" y="394"/>
                    <a:pt x="8608" y="358"/>
                    <a:pt x="8549" y="358"/>
                  </a:cubicBezTo>
                  <a:lnTo>
                    <a:pt x="5977" y="358"/>
                  </a:lnTo>
                  <a:lnTo>
                    <a:pt x="5977" y="167"/>
                  </a:lnTo>
                  <a:cubicBezTo>
                    <a:pt x="5977" y="72"/>
                    <a:pt x="5906" y="1"/>
                    <a:pt x="58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5"/>
            <p:cNvSpPr/>
            <p:nvPr/>
          </p:nvSpPr>
          <p:spPr>
            <a:xfrm>
              <a:off x="7281188" y="3188513"/>
              <a:ext cx="65596" cy="48473"/>
            </a:xfrm>
            <a:custGeom>
              <a:rect b="b" l="l" r="r" t="t"/>
              <a:pathLst>
                <a:path extrusionOk="0" h="1523" w="2061">
                  <a:moveTo>
                    <a:pt x="204" y="1"/>
                  </a:moveTo>
                  <a:cubicBezTo>
                    <a:pt x="151" y="1"/>
                    <a:pt x="97" y="27"/>
                    <a:pt x="60" y="70"/>
                  </a:cubicBezTo>
                  <a:cubicBezTo>
                    <a:pt x="1" y="154"/>
                    <a:pt x="37" y="261"/>
                    <a:pt x="108" y="320"/>
                  </a:cubicBezTo>
                  <a:lnTo>
                    <a:pt x="1775" y="1487"/>
                  </a:lnTo>
                  <a:cubicBezTo>
                    <a:pt x="1799" y="1511"/>
                    <a:pt x="1834" y="1523"/>
                    <a:pt x="1882" y="1523"/>
                  </a:cubicBezTo>
                  <a:cubicBezTo>
                    <a:pt x="1942" y="1523"/>
                    <a:pt x="1977" y="1487"/>
                    <a:pt x="2013" y="1451"/>
                  </a:cubicBezTo>
                  <a:cubicBezTo>
                    <a:pt x="2061" y="1368"/>
                    <a:pt x="2037" y="1261"/>
                    <a:pt x="1965" y="1213"/>
                  </a:cubicBezTo>
                  <a:lnTo>
                    <a:pt x="299" y="35"/>
                  </a:lnTo>
                  <a:cubicBezTo>
                    <a:pt x="271" y="11"/>
                    <a:pt x="237" y="1"/>
                    <a:pt x="2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5"/>
            <p:cNvSpPr/>
            <p:nvPr/>
          </p:nvSpPr>
          <p:spPr>
            <a:xfrm>
              <a:off x="7252034" y="3168080"/>
              <a:ext cx="24634" cy="19287"/>
            </a:xfrm>
            <a:custGeom>
              <a:rect b="b" l="l" r="r" t="t"/>
              <a:pathLst>
                <a:path extrusionOk="0" h="606" w="774">
                  <a:moveTo>
                    <a:pt x="201" y="1"/>
                  </a:moveTo>
                  <a:cubicBezTo>
                    <a:pt x="148" y="1"/>
                    <a:pt x="97" y="29"/>
                    <a:pt x="60" y="81"/>
                  </a:cubicBezTo>
                  <a:cubicBezTo>
                    <a:pt x="0" y="153"/>
                    <a:pt x="24" y="260"/>
                    <a:pt x="95" y="319"/>
                  </a:cubicBezTo>
                  <a:lnTo>
                    <a:pt x="476" y="569"/>
                  </a:lnTo>
                  <a:cubicBezTo>
                    <a:pt x="500" y="581"/>
                    <a:pt x="536" y="605"/>
                    <a:pt x="572" y="605"/>
                  </a:cubicBezTo>
                  <a:cubicBezTo>
                    <a:pt x="631" y="605"/>
                    <a:pt x="679" y="569"/>
                    <a:pt x="714" y="522"/>
                  </a:cubicBezTo>
                  <a:cubicBezTo>
                    <a:pt x="774" y="450"/>
                    <a:pt x="750" y="343"/>
                    <a:pt x="667" y="284"/>
                  </a:cubicBezTo>
                  <a:lnTo>
                    <a:pt x="298" y="34"/>
                  </a:lnTo>
                  <a:cubicBezTo>
                    <a:pt x="266" y="11"/>
                    <a:pt x="233" y="1"/>
                    <a:pt x="2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6" name="Google Shape;436;p45">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437" name="Google Shape;437;p45"/>
          <p:cNvCxnSpPr/>
          <p:nvPr/>
        </p:nvCxnSpPr>
        <p:spPr>
          <a:xfrm>
            <a:off x="1485875" y="1645863"/>
            <a:ext cx="0" cy="962700"/>
          </a:xfrm>
          <a:prstGeom prst="straightConnector1">
            <a:avLst/>
          </a:prstGeom>
          <a:noFill/>
          <a:ln cap="flat" cmpd="sng" w="76200">
            <a:solidFill>
              <a:schemeClr val="accent5"/>
            </a:solidFill>
            <a:prstDash val="solid"/>
            <a:round/>
            <a:headEnd len="med" w="med" type="none"/>
            <a:tailEnd len="med" w="med" type="none"/>
          </a:ln>
        </p:spPr>
      </p:cxnSp>
      <p:cxnSp>
        <p:nvCxnSpPr>
          <p:cNvPr id="438" name="Google Shape;438;p45"/>
          <p:cNvCxnSpPr/>
          <p:nvPr/>
        </p:nvCxnSpPr>
        <p:spPr>
          <a:xfrm>
            <a:off x="3843588" y="1645863"/>
            <a:ext cx="0" cy="962700"/>
          </a:xfrm>
          <a:prstGeom prst="straightConnector1">
            <a:avLst/>
          </a:prstGeom>
          <a:noFill/>
          <a:ln cap="flat" cmpd="sng" w="76200">
            <a:solidFill>
              <a:schemeClr val="accent5"/>
            </a:solidFill>
            <a:prstDash val="solid"/>
            <a:round/>
            <a:headEnd len="med" w="med" type="none"/>
            <a:tailEnd len="med" w="med" type="none"/>
          </a:ln>
        </p:spPr>
      </p:cxnSp>
      <p:cxnSp>
        <p:nvCxnSpPr>
          <p:cNvPr id="439" name="Google Shape;439;p45"/>
          <p:cNvCxnSpPr/>
          <p:nvPr/>
        </p:nvCxnSpPr>
        <p:spPr>
          <a:xfrm>
            <a:off x="6454613" y="1645863"/>
            <a:ext cx="0" cy="962700"/>
          </a:xfrm>
          <a:prstGeom prst="straightConnector1">
            <a:avLst/>
          </a:prstGeom>
          <a:noFill/>
          <a:ln cap="flat" cmpd="sng" w="76200">
            <a:solidFill>
              <a:schemeClr val="accent5"/>
            </a:solidFill>
            <a:prstDash val="solid"/>
            <a:round/>
            <a:headEnd len="med" w="med" type="none"/>
            <a:tailEnd len="med" w="med" type="none"/>
          </a:ln>
        </p:spPr>
      </p:cxnSp>
      <p:sp>
        <p:nvSpPr>
          <p:cNvPr id="440" name="Google Shape;440;p45"/>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441" name="Google Shape;441;p45"/>
          <p:cNvSpPr txBox="1"/>
          <p:nvPr>
            <p:ph idx="7"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pic>
        <p:nvPicPr>
          <p:cNvPr id="442" name="Google Shape;442;p45"/>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6"/>
          <p:cNvSpPr txBox="1"/>
          <p:nvPr>
            <p:ph idx="17"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The Purpose</a:t>
            </a:r>
            <a:endParaRPr>
              <a:latin typeface="Roboto"/>
              <a:ea typeface="Roboto"/>
              <a:cs typeface="Roboto"/>
              <a:sym typeface="Roboto"/>
            </a:endParaRPr>
          </a:p>
        </p:txBody>
      </p:sp>
      <p:sp>
        <p:nvSpPr>
          <p:cNvPr id="448" name="Google Shape;448;p46"/>
          <p:cNvSpPr txBox="1"/>
          <p:nvPr>
            <p:ph idx="1" type="subTitle"/>
          </p:nvPr>
        </p:nvSpPr>
        <p:spPr>
          <a:xfrm>
            <a:off x="932700" y="1832178"/>
            <a:ext cx="2263500" cy="6744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To enhance current professional performance</a:t>
            </a:r>
            <a:endParaRPr>
              <a:solidFill>
                <a:schemeClr val="dk2"/>
              </a:solidFill>
              <a:latin typeface="Roboto"/>
              <a:ea typeface="Roboto"/>
              <a:cs typeface="Roboto"/>
              <a:sym typeface="Roboto"/>
            </a:endParaRPr>
          </a:p>
        </p:txBody>
      </p:sp>
      <p:sp>
        <p:nvSpPr>
          <p:cNvPr id="449" name="Google Shape;449;p46"/>
          <p:cNvSpPr txBox="1"/>
          <p:nvPr>
            <p:ph idx="2" type="subTitle"/>
          </p:nvPr>
        </p:nvSpPr>
        <p:spPr>
          <a:xfrm>
            <a:off x="3440250" y="1832178"/>
            <a:ext cx="2263500" cy="6744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To develop critical management abilities</a:t>
            </a:r>
            <a:endParaRPr>
              <a:solidFill>
                <a:schemeClr val="dk2"/>
              </a:solidFill>
              <a:latin typeface="Roboto"/>
              <a:ea typeface="Roboto"/>
              <a:cs typeface="Roboto"/>
              <a:sym typeface="Roboto"/>
            </a:endParaRPr>
          </a:p>
        </p:txBody>
      </p:sp>
      <p:sp>
        <p:nvSpPr>
          <p:cNvPr id="450" name="Google Shape;450;p46"/>
          <p:cNvSpPr txBox="1"/>
          <p:nvPr>
            <p:ph idx="3" type="subTitle"/>
          </p:nvPr>
        </p:nvSpPr>
        <p:spPr>
          <a:xfrm>
            <a:off x="932700" y="1441046"/>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Improvement</a:t>
            </a:r>
            <a:endParaRPr>
              <a:latin typeface="Roboto Medium"/>
              <a:ea typeface="Roboto Medium"/>
              <a:cs typeface="Roboto Medium"/>
              <a:sym typeface="Roboto Medium"/>
            </a:endParaRPr>
          </a:p>
        </p:txBody>
      </p:sp>
      <p:sp>
        <p:nvSpPr>
          <p:cNvPr id="451" name="Google Shape;451;p46"/>
          <p:cNvSpPr txBox="1"/>
          <p:nvPr>
            <p:ph idx="4" type="subTitle"/>
          </p:nvPr>
        </p:nvSpPr>
        <p:spPr>
          <a:xfrm>
            <a:off x="3440250" y="1441046"/>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Skill-Building</a:t>
            </a:r>
            <a:endParaRPr>
              <a:latin typeface="Roboto Medium"/>
              <a:ea typeface="Roboto Medium"/>
              <a:cs typeface="Roboto Medium"/>
              <a:sym typeface="Roboto Medium"/>
            </a:endParaRPr>
          </a:p>
        </p:txBody>
      </p:sp>
      <p:sp>
        <p:nvSpPr>
          <p:cNvPr id="452" name="Google Shape;452;p46"/>
          <p:cNvSpPr txBox="1"/>
          <p:nvPr>
            <p:ph idx="6" type="subTitle"/>
          </p:nvPr>
        </p:nvSpPr>
        <p:spPr>
          <a:xfrm>
            <a:off x="932700" y="3414615"/>
            <a:ext cx="3380700" cy="6768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To respond to needs of experienced practitioners who cannot use traditional educational routes to advance careers</a:t>
            </a:r>
            <a:endParaRPr>
              <a:solidFill>
                <a:schemeClr val="dk2"/>
              </a:solidFill>
              <a:latin typeface="Roboto"/>
              <a:ea typeface="Roboto"/>
              <a:cs typeface="Roboto"/>
              <a:sym typeface="Roboto"/>
            </a:endParaRPr>
          </a:p>
        </p:txBody>
      </p:sp>
      <p:sp>
        <p:nvSpPr>
          <p:cNvPr id="453" name="Google Shape;453;p46"/>
          <p:cNvSpPr txBox="1"/>
          <p:nvPr>
            <p:ph idx="8" type="subTitle"/>
          </p:nvPr>
        </p:nvSpPr>
        <p:spPr>
          <a:xfrm>
            <a:off x="932700" y="3023248"/>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Accessibility</a:t>
            </a:r>
            <a:endParaRPr>
              <a:latin typeface="Roboto Medium"/>
              <a:ea typeface="Roboto Medium"/>
              <a:cs typeface="Roboto Medium"/>
              <a:sym typeface="Roboto Medium"/>
            </a:endParaRPr>
          </a:p>
        </p:txBody>
      </p:sp>
      <p:sp>
        <p:nvSpPr>
          <p:cNvPr id="454" name="Google Shape;454;p46"/>
          <p:cNvSpPr txBox="1"/>
          <p:nvPr>
            <p:ph idx="13" type="subTitle"/>
          </p:nvPr>
        </p:nvSpPr>
        <p:spPr>
          <a:xfrm>
            <a:off x="5947800" y="1832192"/>
            <a:ext cx="2263500" cy="7779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To offer opportunity for excellence as a decision- maker and counselor</a:t>
            </a:r>
            <a:endParaRPr>
              <a:solidFill>
                <a:schemeClr val="dk2"/>
              </a:solidFill>
              <a:latin typeface="Roboto"/>
              <a:ea typeface="Roboto"/>
              <a:cs typeface="Roboto"/>
              <a:sym typeface="Roboto"/>
            </a:endParaRPr>
          </a:p>
        </p:txBody>
      </p:sp>
      <p:sp>
        <p:nvSpPr>
          <p:cNvPr id="455" name="Google Shape;455;p46"/>
          <p:cNvSpPr txBox="1"/>
          <p:nvPr>
            <p:ph idx="14" type="subTitle"/>
          </p:nvPr>
        </p:nvSpPr>
        <p:spPr>
          <a:xfrm>
            <a:off x="5947800" y="1441046"/>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Empowerment</a:t>
            </a:r>
            <a:endParaRPr>
              <a:latin typeface="Roboto Medium"/>
              <a:ea typeface="Roboto Medium"/>
              <a:cs typeface="Roboto Medium"/>
              <a:sym typeface="Roboto Medium"/>
            </a:endParaRPr>
          </a:p>
        </p:txBody>
      </p:sp>
      <p:sp>
        <p:nvSpPr>
          <p:cNvPr id="456" name="Google Shape;456;p46"/>
          <p:cNvSpPr txBox="1"/>
          <p:nvPr>
            <p:ph idx="15" type="subTitle"/>
          </p:nvPr>
        </p:nvSpPr>
        <p:spPr>
          <a:xfrm>
            <a:off x="5005200" y="3412365"/>
            <a:ext cx="2958300" cy="676800"/>
          </a:xfrm>
          <a:prstGeom prst="rect">
            <a:avLst/>
          </a:prstGeom>
        </p:spPr>
        <p:txBody>
          <a:bodyPr anchorCtr="0" anchor="t" bIns="0"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To build thought leadership in a growing area of management: communications/marketing</a:t>
            </a:r>
            <a:endParaRPr>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
        <p:nvSpPr>
          <p:cNvPr id="457" name="Google Shape;457;p46"/>
          <p:cNvSpPr txBox="1"/>
          <p:nvPr>
            <p:ph idx="16" type="subTitle"/>
          </p:nvPr>
        </p:nvSpPr>
        <p:spPr>
          <a:xfrm>
            <a:off x="5005200" y="3019185"/>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Medium"/>
                <a:ea typeface="Roboto Medium"/>
                <a:cs typeface="Roboto Medium"/>
                <a:sym typeface="Roboto Medium"/>
              </a:rPr>
              <a:t>Innovation</a:t>
            </a:r>
            <a:endParaRPr>
              <a:latin typeface="Roboto Medium"/>
              <a:ea typeface="Roboto Medium"/>
              <a:cs typeface="Roboto Medium"/>
              <a:sym typeface="Roboto Medium"/>
            </a:endParaRPr>
          </a:p>
        </p:txBody>
      </p:sp>
      <p:cxnSp>
        <p:nvCxnSpPr>
          <p:cNvPr id="458" name="Google Shape;458;p46"/>
          <p:cNvCxnSpPr/>
          <p:nvPr/>
        </p:nvCxnSpPr>
        <p:spPr>
          <a:xfrm rot="10800000">
            <a:off x="1064658" y="1344555"/>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59" name="Google Shape;459;p46"/>
          <p:cNvCxnSpPr/>
          <p:nvPr/>
        </p:nvCxnSpPr>
        <p:spPr>
          <a:xfrm rot="10800000">
            <a:off x="3566783" y="1344555"/>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60" name="Google Shape;460;p46"/>
          <p:cNvCxnSpPr/>
          <p:nvPr/>
        </p:nvCxnSpPr>
        <p:spPr>
          <a:xfrm rot="10800000">
            <a:off x="6068908" y="1344555"/>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61" name="Google Shape;461;p46"/>
          <p:cNvCxnSpPr/>
          <p:nvPr/>
        </p:nvCxnSpPr>
        <p:spPr>
          <a:xfrm rot="10800000">
            <a:off x="1064658" y="2884034"/>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62" name="Google Shape;462;p46"/>
          <p:cNvCxnSpPr/>
          <p:nvPr/>
        </p:nvCxnSpPr>
        <p:spPr>
          <a:xfrm rot="10800000">
            <a:off x="5126308" y="2884034"/>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63" name="Google Shape;463;p46">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464" name="Google Shape;464;p46">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465" name="Google Shape;465;p46"/>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466" name="Google Shape;466;p46"/>
          <p:cNvSpPr txBox="1"/>
          <p:nvPr>
            <p:ph idx="5"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pic>
        <p:nvPicPr>
          <p:cNvPr id="467" name="Google Shape;467;p46"/>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47"/>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Our Alumni</a:t>
            </a:r>
            <a:endParaRPr>
              <a:latin typeface="Roboto"/>
              <a:ea typeface="Roboto"/>
              <a:cs typeface="Roboto"/>
              <a:sym typeface="Roboto"/>
            </a:endParaRPr>
          </a:p>
        </p:txBody>
      </p:sp>
      <p:sp>
        <p:nvSpPr>
          <p:cNvPr id="473" name="Google Shape;473;p47"/>
          <p:cNvSpPr txBox="1"/>
          <p:nvPr>
            <p:ph idx="1" type="subTitle"/>
          </p:nvPr>
        </p:nvSpPr>
        <p:spPr>
          <a:xfrm>
            <a:off x="361250" y="3321086"/>
            <a:ext cx="2376300" cy="80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200">
                <a:solidFill>
                  <a:schemeClr val="dk2"/>
                </a:solidFill>
              </a:rPr>
              <a:t>Vice-President of Communications</a:t>
            </a:r>
            <a:br>
              <a:rPr lang="en" sz="1200">
                <a:solidFill>
                  <a:schemeClr val="dk2"/>
                </a:solidFill>
              </a:rPr>
            </a:br>
            <a:r>
              <a:rPr lang="en" sz="1200">
                <a:solidFill>
                  <a:schemeClr val="dk2"/>
                </a:solidFill>
              </a:rPr>
              <a:t> </a:t>
            </a:r>
            <a:endParaRPr sz="1200">
              <a:solidFill>
                <a:schemeClr val="dk2"/>
              </a:solidFill>
            </a:endParaRPr>
          </a:p>
          <a:p>
            <a:pPr indent="0" lvl="0" marL="0" rtl="0" algn="l">
              <a:spcBef>
                <a:spcPts val="0"/>
              </a:spcBef>
              <a:spcAft>
                <a:spcPts val="0"/>
              </a:spcAft>
              <a:buClr>
                <a:schemeClr val="dk1"/>
              </a:buClr>
              <a:buSzPts val="1100"/>
              <a:buFont typeface="Arial"/>
              <a:buNone/>
            </a:pPr>
            <a:r>
              <a:rPr b="1" lang="en" sz="1200">
                <a:solidFill>
                  <a:schemeClr val="dk2"/>
                </a:solidFill>
              </a:rPr>
              <a:t>University of Toronto</a:t>
            </a:r>
            <a:endParaRPr b="1" sz="1200">
              <a:solidFill>
                <a:schemeClr val="dk2"/>
              </a:solidFill>
            </a:endParaRPr>
          </a:p>
        </p:txBody>
      </p:sp>
      <p:sp>
        <p:nvSpPr>
          <p:cNvPr id="474" name="Google Shape;474;p47"/>
          <p:cNvSpPr txBox="1"/>
          <p:nvPr>
            <p:ph idx="2" type="subTitle"/>
          </p:nvPr>
        </p:nvSpPr>
        <p:spPr>
          <a:xfrm>
            <a:off x="4804616" y="3330535"/>
            <a:ext cx="2263500" cy="80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rPr>
              <a:t>Owner, Leadership and Personal Growth Coach</a:t>
            </a:r>
            <a:endParaRPr i="1"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rPr b="1" lang="en" sz="1200">
                <a:solidFill>
                  <a:schemeClr val="dk2"/>
                </a:solidFill>
              </a:rPr>
              <a:t>Conquer Leadership</a:t>
            </a:r>
            <a:endParaRPr b="1" sz="1200">
              <a:solidFill>
                <a:schemeClr val="dk2"/>
              </a:solidFill>
            </a:endParaRPr>
          </a:p>
          <a:p>
            <a:pPr indent="0" lvl="0" marL="0" rtl="0" algn="l">
              <a:spcBef>
                <a:spcPts val="0"/>
              </a:spcBef>
              <a:spcAft>
                <a:spcPts val="0"/>
              </a:spcAft>
              <a:buClr>
                <a:schemeClr val="dk1"/>
              </a:buClr>
              <a:buSzPts val="1100"/>
              <a:buFont typeface="Arial"/>
              <a:buNone/>
            </a:pPr>
            <a:r>
              <a:t/>
            </a:r>
            <a:endParaRPr b="1" sz="1200">
              <a:solidFill>
                <a:schemeClr val="dk2"/>
              </a:solidFill>
            </a:endParaRPr>
          </a:p>
          <a:p>
            <a:pPr indent="0" lvl="0" marL="0" rtl="0" algn="l">
              <a:spcBef>
                <a:spcPts val="0"/>
              </a:spcBef>
              <a:spcAft>
                <a:spcPts val="0"/>
              </a:spcAft>
              <a:buNone/>
            </a:pPr>
            <a:r>
              <a:t/>
            </a:r>
            <a:endParaRPr>
              <a:solidFill>
                <a:schemeClr val="dk2"/>
              </a:solidFill>
            </a:endParaRPr>
          </a:p>
        </p:txBody>
      </p:sp>
      <p:sp>
        <p:nvSpPr>
          <p:cNvPr id="475" name="Google Shape;475;p47"/>
          <p:cNvSpPr txBox="1"/>
          <p:nvPr>
            <p:ph idx="4" type="subTitle"/>
          </p:nvPr>
        </p:nvSpPr>
        <p:spPr>
          <a:xfrm>
            <a:off x="361250" y="1413011"/>
            <a:ext cx="23763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t>Christine Szustaczek,</a:t>
            </a:r>
            <a:br>
              <a:rPr lang="en" sz="1100"/>
            </a:br>
            <a:r>
              <a:rPr lang="en" sz="1100"/>
              <a:t> MCM, APR</a:t>
            </a:r>
            <a:endParaRPr sz="1100">
              <a:latin typeface="Roboto Medium"/>
              <a:ea typeface="Roboto Medium"/>
              <a:cs typeface="Roboto Medium"/>
              <a:sym typeface="Roboto Medium"/>
            </a:endParaRPr>
          </a:p>
        </p:txBody>
      </p:sp>
      <p:sp>
        <p:nvSpPr>
          <p:cNvPr id="476" name="Google Shape;476;p47"/>
          <p:cNvSpPr txBox="1"/>
          <p:nvPr>
            <p:ph idx="5" type="subTitle"/>
          </p:nvPr>
        </p:nvSpPr>
        <p:spPr>
          <a:xfrm>
            <a:off x="4804621" y="1420686"/>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Parm Chohan, </a:t>
            </a:r>
            <a:br>
              <a:rPr lang="en" sz="1200"/>
            </a:br>
            <a:r>
              <a:rPr lang="en" sz="1200"/>
              <a:t>MCM</a:t>
            </a:r>
            <a:endParaRPr sz="1200">
              <a:latin typeface="Roboto Medium"/>
              <a:ea typeface="Roboto Medium"/>
              <a:cs typeface="Roboto Medium"/>
              <a:sym typeface="Roboto Medium"/>
            </a:endParaRPr>
          </a:p>
        </p:txBody>
      </p:sp>
      <p:cxnSp>
        <p:nvCxnSpPr>
          <p:cNvPr id="477" name="Google Shape;477;p47">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478" name="Google Shape;478;p47">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479" name="Google Shape;479;p47"/>
          <p:cNvCxnSpPr/>
          <p:nvPr/>
        </p:nvCxnSpPr>
        <p:spPr>
          <a:xfrm rot="10800000">
            <a:off x="467795" y="1316511"/>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480" name="Google Shape;480;p47"/>
          <p:cNvCxnSpPr/>
          <p:nvPr/>
        </p:nvCxnSpPr>
        <p:spPr>
          <a:xfrm rot="10800000">
            <a:off x="4911166" y="1324186"/>
            <a:ext cx="312900" cy="0"/>
          </a:xfrm>
          <a:prstGeom prst="straightConnector1">
            <a:avLst/>
          </a:prstGeom>
          <a:noFill/>
          <a:ln cap="flat" cmpd="sng" w="76200">
            <a:solidFill>
              <a:schemeClr val="accent5"/>
            </a:solidFill>
            <a:prstDash val="solid"/>
            <a:round/>
            <a:headEnd len="med" w="med" type="none"/>
            <a:tailEnd len="med" w="med" type="none"/>
          </a:ln>
        </p:spPr>
      </p:cxnSp>
      <p:pic>
        <p:nvPicPr>
          <p:cNvPr id="481" name="Google Shape;481;p47"/>
          <p:cNvPicPr preferRelativeResize="0"/>
          <p:nvPr/>
        </p:nvPicPr>
        <p:blipFill rotWithShape="1">
          <a:blip r:embed="rId3">
            <a:alphaModFix/>
          </a:blip>
          <a:srcRect b="20204" l="0" r="0" t="0"/>
          <a:stretch/>
        </p:blipFill>
        <p:spPr>
          <a:xfrm>
            <a:off x="467800" y="1901336"/>
            <a:ext cx="1270896" cy="1267963"/>
          </a:xfrm>
          <a:prstGeom prst="rect">
            <a:avLst/>
          </a:prstGeom>
          <a:noFill/>
          <a:ln>
            <a:noFill/>
          </a:ln>
        </p:spPr>
      </p:pic>
      <p:pic>
        <p:nvPicPr>
          <p:cNvPr id="482" name="Google Shape;482;p47"/>
          <p:cNvPicPr preferRelativeResize="0"/>
          <p:nvPr/>
        </p:nvPicPr>
        <p:blipFill rotWithShape="1">
          <a:blip r:embed="rId4">
            <a:alphaModFix/>
          </a:blip>
          <a:srcRect b="42794" l="20264" r="20258" t="9861"/>
          <a:stretch/>
        </p:blipFill>
        <p:spPr>
          <a:xfrm>
            <a:off x="4911171" y="1910794"/>
            <a:ext cx="1270895" cy="1267958"/>
          </a:xfrm>
          <a:prstGeom prst="rect">
            <a:avLst/>
          </a:prstGeom>
          <a:noFill/>
          <a:ln>
            <a:noFill/>
          </a:ln>
        </p:spPr>
      </p:pic>
      <p:sp>
        <p:nvSpPr>
          <p:cNvPr id="483" name="Google Shape;483;p47"/>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484" name="Google Shape;484;p47"/>
          <p:cNvSpPr txBox="1"/>
          <p:nvPr>
            <p:ph idx="7"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pic>
        <p:nvPicPr>
          <p:cNvPr id="485" name="Google Shape;485;p47"/>
          <p:cNvPicPr preferRelativeResize="0"/>
          <p:nvPr/>
        </p:nvPicPr>
        <p:blipFill>
          <a:blip r:embed="rId5">
            <a:alphaModFix/>
          </a:blip>
          <a:stretch>
            <a:fillRect/>
          </a:stretch>
        </p:blipFill>
        <p:spPr>
          <a:xfrm>
            <a:off x="2874212" y="4386750"/>
            <a:ext cx="2638022" cy="631600"/>
          </a:xfrm>
          <a:prstGeom prst="rect">
            <a:avLst/>
          </a:prstGeom>
          <a:noFill/>
          <a:ln>
            <a:noFill/>
          </a:ln>
        </p:spPr>
      </p:pic>
      <p:sp>
        <p:nvSpPr>
          <p:cNvPr id="486" name="Google Shape;486;p47"/>
          <p:cNvSpPr/>
          <p:nvPr/>
        </p:nvSpPr>
        <p:spPr>
          <a:xfrm>
            <a:off x="2185050" y="1226811"/>
            <a:ext cx="2173200" cy="2900400"/>
          </a:xfrm>
          <a:prstGeom prst="rect">
            <a:avLst/>
          </a:prstGeom>
          <a:solidFill>
            <a:srgbClr val="7A003C"/>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87" name="Google Shape;487;p47"/>
          <p:cNvSpPr txBox="1"/>
          <p:nvPr>
            <p:ph idx="1" type="subTitle"/>
          </p:nvPr>
        </p:nvSpPr>
        <p:spPr>
          <a:xfrm>
            <a:off x="2392350" y="1359618"/>
            <a:ext cx="1758600" cy="251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a:t>
            </a:r>
            <a:r>
              <a:rPr lang="en">
                <a:solidFill>
                  <a:schemeClr val="lt1"/>
                </a:solidFill>
              </a:rPr>
              <a:t>The MCM program expanded my thinking and gave me foundational knowledge that has helped me become a strategic communications management professional.</a:t>
            </a:r>
            <a:r>
              <a:rPr lang="en">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
        <p:nvSpPr>
          <p:cNvPr id="488" name="Google Shape;488;p47"/>
          <p:cNvSpPr/>
          <p:nvPr/>
        </p:nvSpPr>
        <p:spPr>
          <a:xfrm>
            <a:off x="6841132" y="1226811"/>
            <a:ext cx="2173200" cy="2900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89" name="Google Shape;489;p47"/>
          <p:cNvSpPr txBox="1"/>
          <p:nvPr>
            <p:ph idx="2" type="subTitle"/>
          </p:nvPr>
        </p:nvSpPr>
        <p:spPr>
          <a:xfrm>
            <a:off x="7049932" y="1359636"/>
            <a:ext cx="1755600" cy="15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Roboto"/>
                <a:ea typeface="Roboto"/>
                <a:cs typeface="Roboto"/>
                <a:sym typeface="Roboto"/>
              </a:rPr>
              <a:t>“</a:t>
            </a:r>
            <a:r>
              <a:rPr lang="en" sz="1500">
                <a:solidFill>
                  <a:schemeClr val="lt1"/>
                </a:solidFill>
              </a:rPr>
              <a:t>The MCM program taught me how to think strategically, and how to speak intelligently and confidently about the work we do as communications professionals.</a:t>
            </a:r>
            <a:r>
              <a:rPr lang="en" sz="1500">
                <a:solidFill>
                  <a:schemeClr val="lt1"/>
                </a:solidFill>
                <a:latin typeface="Roboto"/>
                <a:ea typeface="Roboto"/>
                <a:cs typeface="Roboto"/>
                <a:sym typeface="Roboto"/>
              </a:rPr>
              <a:t>”</a:t>
            </a:r>
            <a:endParaRPr sz="1500">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8"/>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Our Alumni</a:t>
            </a:r>
            <a:endParaRPr>
              <a:latin typeface="Roboto"/>
              <a:ea typeface="Roboto"/>
              <a:cs typeface="Roboto"/>
              <a:sym typeface="Roboto"/>
            </a:endParaRPr>
          </a:p>
        </p:txBody>
      </p:sp>
      <p:sp>
        <p:nvSpPr>
          <p:cNvPr id="495" name="Google Shape;495;p48"/>
          <p:cNvSpPr txBox="1"/>
          <p:nvPr>
            <p:ph idx="1" type="subTitle"/>
          </p:nvPr>
        </p:nvSpPr>
        <p:spPr>
          <a:xfrm>
            <a:off x="361250" y="3321086"/>
            <a:ext cx="2376300" cy="80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200">
                <a:solidFill>
                  <a:schemeClr val="dk2"/>
                </a:solidFill>
              </a:rPr>
              <a:t>Director of </a:t>
            </a:r>
            <a:br>
              <a:rPr i="1" lang="en" sz="1200">
                <a:solidFill>
                  <a:schemeClr val="dk2"/>
                </a:solidFill>
              </a:rPr>
            </a:br>
            <a:r>
              <a:rPr i="1" lang="en" sz="1200">
                <a:solidFill>
                  <a:schemeClr val="dk2"/>
                </a:solidFill>
              </a:rPr>
              <a:t>Public Relations</a:t>
            </a:r>
            <a:endParaRPr i="1" sz="1200">
              <a:solidFill>
                <a:schemeClr val="dk2"/>
              </a:solidFill>
            </a:endParaRPr>
          </a:p>
          <a:p>
            <a:pPr indent="0" lvl="0" marL="0" rtl="0" algn="l">
              <a:spcBef>
                <a:spcPts val="0"/>
              </a:spcBef>
              <a:spcAft>
                <a:spcPts val="0"/>
              </a:spcAft>
              <a:buClr>
                <a:schemeClr val="dk1"/>
              </a:buClr>
              <a:buSzPts val="1100"/>
              <a:buFont typeface="Arial"/>
              <a:buNone/>
            </a:pPr>
            <a:r>
              <a:t/>
            </a:r>
            <a:endParaRPr i="1" sz="1200">
              <a:solidFill>
                <a:schemeClr val="dk2"/>
              </a:solidFill>
            </a:endParaRPr>
          </a:p>
          <a:p>
            <a:pPr indent="0" lvl="0" marL="0" rtl="0" algn="l">
              <a:spcBef>
                <a:spcPts val="0"/>
              </a:spcBef>
              <a:spcAft>
                <a:spcPts val="0"/>
              </a:spcAft>
              <a:buClr>
                <a:schemeClr val="dk1"/>
              </a:buClr>
              <a:buSzPts val="1100"/>
              <a:buFont typeface="Arial"/>
              <a:buNone/>
            </a:pPr>
            <a:r>
              <a:rPr b="1" lang="en" sz="1200">
                <a:solidFill>
                  <a:schemeClr val="dk2"/>
                </a:solidFill>
              </a:rPr>
              <a:t>Cooke Inc.</a:t>
            </a:r>
            <a:endParaRPr b="1" sz="1200">
              <a:solidFill>
                <a:schemeClr val="dk2"/>
              </a:solidFill>
            </a:endParaRPr>
          </a:p>
        </p:txBody>
      </p:sp>
      <p:sp>
        <p:nvSpPr>
          <p:cNvPr id="496" name="Google Shape;496;p48"/>
          <p:cNvSpPr txBox="1"/>
          <p:nvPr>
            <p:ph idx="2" type="subTitle"/>
          </p:nvPr>
        </p:nvSpPr>
        <p:spPr>
          <a:xfrm>
            <a:off x="4804616" y="3330535"/>
            <a:ext cx="2263500" cy="80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rPr>
              <a:t>Director of</a:t>
            </a:r>
            <a:br>
              <a:rPr i="1" lang="en" sz="1200">
                <a:solidFill>
                  <a:schemeClr val="dk2"/>
                </a:solidFill>
              </a:rPr>
            </a:br>
            <a:r>
              <a:rPr i="1" lang="en" sz="1200">
                <a:solidFill>
                  <a:schemeClr val="dk2"/>
                </a:solidFill>
              </a:rPr>
              <a:t>Global Outreach</a:t>
            </a:r>
            <a:endParaRPr i="1"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rPr b="1" lang="en" sz="1200">
                <a:solidFill>
                  <a:schemeClr val="dk2"/>
                </a:solidFill>
              </a:rPr>
              <a:t>Seneca International</a:t>
            </a:r>
            <a:endParaRPr b="1" sz="1200">
              <a:solidFill>
                <a:schemeClr val="dk2"/>
              </a:solidFill>
            </a:endParaRPr>
          </a:p>
          <a:p>
            <a:pPr indent="0" lvl="0" marL="0" rtl="0" algn="l">
              <a:spcBef>
                <a:spcPts val="0"/>
              </a:spcBef>
              <a:spcAft>
                <a:spcPts val="0"/>
              </a:spcAft>
              <a:buNone/>
            </a:pPr>
            <a:r>
              <a:t/>
            </a:r>
            <a:endParaRPr>
              <a:solidFill>
                <a:schemeClr val="dk2"/>
              </a:solidFill>
            </a:endParaRPr>
          </a:p>
        </p:txBody>
      </p:sp>
      <p:sp>
        <p:nvSpPr>
          <p:cNvPr id="497" name="Google Shape;497;p48"/>
          <p:cNvSpPr txBox="1"/>
          <p:nvPr>
            <p:ph idx="4" type="subTitle"/>
          </p:nvPr>
        </p:nvSpPr>
        <p:spPr>
          <a:xfrm>
            <a:off x="361250" y="1413011"/>
            <a:ext cx="23763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t>Claire Ryan, </a:t>
            </a:r>
            <a:br>
              <a:rPr lang="en" sz="1100"/>
            </a:br>
            <a:r>
              <a:rPr lang="en" sz="1100"/>
              <a:t>MCM, APR</a:t>
            </a:r>
            <a:endParaRPr sz="1100"/>
          </a:p>
          <a:p>
            <a:pPr indent="0" lvl="0" marL="0" rtl="0" algn="l">
              <a:spcBef>
                <a:spcPts val="0"/>
              </a:spcBef>
              <a:spcAft>
                <a:spcPts val="0"/>
              </a:spcAft>
              <a:buClr>
                <a:schemeClr val="dk1"/>
              </a:buClr>
              <a:buSzPts val="1100"/>
              <a:buFont typeface="Arial"/>
              <a:buNone/>
            </a:pPr>
            <a:r>
              <a:t/>
            </a:r>
            <a:endParaRPr sz="1100"/>
          </a:p>
          <a:p>
            <a:pPr indent="0" lvl="0" marL="0" rtl="0" algn="l">
              <a:spcBef>
                <a:spcPts val="0"/>
              </a:spcBef>
              <a:spcAft>
                <a:spcPts val="0"/>
              </a:spcAft>
              <a:buNone/>
            </a:pPr>
            <a:r>
              <a:t/>
            </a:r>
            <a:endParaRPr sz="1100"/>
          </a:p>
        </p:txBody>
      </p:sp>
      <p:sp>
        <p:nvSpPr>
          <p:cNvPr id="498" name="Google Shape;498;p48"/>
          <p:cNvSpPr txBox="1"/>
          <p:nvPr>
            <p:ph idx="5" type="subTitle"/>
          </p:nvPr>
        </p:nvSpPr>
        <p:spPr>
          <a:xfrm>
            <a:off x="4804621" y="1420686"/>
            <a:ext cx="2263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Rita Chen</a:t>
            </a:r>
            <a:r>
              <a:rPr lang="en" sz="1200"/>
              <a:t>, </a:t>
            </a:r>
            <a:br>
              <a:rPr lang="en" sz="1200"/>
            </a:br>
            <a:r>
              <a:rPr lang="en" sz="1200"/>
              <a:t>MCM</a:t>
            </a:r>
            <a:endParaRPr sz="1200">
              <a:latin typeface="Roboto Medium"/>
              <a:ea typeface="Roboto Medium"/>
              <a:cs typeface="Roboto Medium"/>
              <a:sym typeface="Roboto Medium"/>
            </a:endParaRPr>
          </a:p>
        </p:txBody>
      </p:sp>
      <p:cxnSp>
        <p:nvCxnSpPr>
          <p:cNvPr id="499" name="Google Shape;499;p48">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00" name="Google Shape;500;p48">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01" name="Google Shape;501;p48"/>
          <p:cNvCxnSpPr/>
          <p:nvPr/>
        </p:nvCxnSpPr>
        <p:spPr>
          <a:xfrm rot="10800000">
            <a:off x="467795" y="1316511"/>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502" name="Google Shape;502;p48"/>
          <p:cNvCxnSpPr/>
          <p:nvPr/>
        </p:nvCxnSpPr>
        <p:spPr>
          <a:xfrm rot="10800000">
            <a:off x="4911166" y="1324186"/>
            <a:ext cx="312900" cy="0"/>
          </a:xfrm>
          <a:prstGeom prst="straightConnector1">
            <a:avLst/>
          </a:prstGeom>
          <a:noFill/>
          <a:ln cap="flat" cmpd="sng" w="76200">
            <a:solidFill>
              <a:schemeClr val="accent5"/>
            </a:solidFill>
            <a:prstDash val="solid"/>
            <a:round/>
            <a:headEnd len="med" w="med" type="none"/>
            <a:tailEnd len="med" w="med" type="none"/>
          </a:ln>
        </p:spPr>
      </p:cxnSp>
      <p:pic>
        <p:nvPicPr>
          <p:cNvPr id="503" name="Google Shape;503;p48"/>
          <p:cNvPicPr preferRelativeResize="0"/>
          <p:nvPr/>
        </p:nvPicPr>
        <p:blipFill rotWithShape="1">
          <a:blip r:embed="rId3">
            <a:alphaModFix/>
          </a:blip>
          <a:srcRect b="12586" l="0" r="0" t="12586"/>
          <a:stretch/>
        </p:blipFill>
        <p:spPr>
          <a:xfrm>
            <a:off x="467800" y="1901336"/>
            <a:ext cx="1270897" cy="1267963"/>
          </a:xfrm>
          <a:prstGeom prst="rect">
            <a:avLst/>
          </a:prstGeom>
          <a:noFill/>
          <a:ln>
            <a:noFill/>
          </a:ln>
        </p:spPr>
      </p:pic>
      <p:pic>
        <p:nvPicPr>
          <p:cNvPr id="504" name="Google Shape;504;p48"/>
          <p:cNvPicPr preferRelativeResize="0"/>
          <p:nvPr/>
        </p:nvPicPr>
        <p:blipFill rotWithShape="1">
          <a:blip r:embed="rId4">
            <a:alphaModFix/>
          </a:blip>
          <a:srcRect b="109" l="0" r="0" t="119"/>
          <a:stretch/>
        </p:blipFill>
        <p:spPr>
          <a:xfrm>
            <a:off x="4911171" y="1910794"/>
            <a:ext cx="1270895" cy="1267958"/>
          </a:xfrm>
          <a:prstGeom prst="rect">
            <a:avLst/>
          </a:prstGeom>
          <a:noFill/>
          <a:ln>
            <a:noFill/>
          </a:ln>
        </p:spPr>
      </p:pic>
      <p:sp>
        <p:nvSpPr>
          <p:cNvPr id="505" name="Google Shape;505;p48"/>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Overview</a:t>
            </a:r>
            <a:endParaRPr>
              <a:solidFill>
                <a:schemeClr val="dk2"/>
              </a:solidFill>
              <a:latin typeface="Roboto"/>
              <a:ea typeface="Roboto"/>
              <a:cs typeface="Roboto"/>
              <a:sym typeface="Roboto"/>
            </a:endParaRPr>
          </a:p>
        </p:txBody>
      </p:sp>
      <p:sp>
        <p:nvSpPr>
          <p:cNvPr id="506" name="Google Shape;506;p48"/>
          <p:cNvSpPr txBox="1"/>
          <p:nvPr>
            <p:ph idx="7"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02</a:t>
            </a:r>
            <a:endParaRPr>
              <a:latin typeface="Roboto"/>
              <a:ea typeface="Roboto"/>
              <a:cs typeface="Roboto"/>
              <a:sym typeface="Roboto"/>
            </a:endParaRPr>
          </a:p>
        </p:txBody>
      </p:sp>
      <p:pic>
        <p:nvPicPr>
          <p:cNvPr id="507" name="Google Shape;507;p48"/>
          <p:cNvPicPr preferRelativeResize="0"/>
          <p:nvPr/>
        </p:nvPicPr>
        <p:blipFill>
          <a:blip r:embed="rId5">
            <a:alphaModFix/>
          </a:blip>
          <a:stretch>
            <a:fillRect/>
          </a:stretch>
        </p:blipFill>
        <p:spPr>
          <a:xfrm>
            <a:off x="2874212" y="4386750"/>
            <a:ext cx="2638022" cy="631600"/>
          </a:xfrm>
          <a:prstGeom prst="rect">
            <a:avLst/>
          </a:prstGeom>
          <a:noFill/>
          <a:ln>
            <a:noFill/>
          </a:ln>
        </p:spPr>
      </p:pic>
      <p:sp>
        <p:nvSpPr>
          <p:cNvPr id="508" name="Google Shape;508;p48"/>
          <p:cNvSpPr/>
          <p:nvPr/>
        </p:nvSpPr>
        <p:spPr>
          <a:xfrm>
            <a:off x="2185050" y="1226811"/>
            <a:ext cx="2173200" cy="2900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09" name="Google Shape;509;p48"/>
          <p:cNvSpPr txBox="1"/>
          <p:nvPr>
            <p:ph idx="1" type="subTitle"/>
          </p:nvPr>
        </p:nvSpPr>
        <p:spPr>
          <a:xfrm>
            <a:off x="2392350" y="1359636"/>
            <a:ext cx="1758600" cy="15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a:t>
            </a:r>
            <a:r>
              <a:rPr lang="en">
                <a:solidFill>
                  <a:schemeClr val="lt1"/>
                </a:solidFill>
              </a:rPr>
              <a:t>Five years after graduating, I now consider the MCM learning journey to be life-long, as I continue to benefit from the expertise and support of my classmates, faculty, and the "MCM Network.</a:t>
            </a:r>
            <a:r>
              <a:rPr lang="en">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
        <p:nvSpPr>
          <p:cNvPr id="510" name="Google Shape;510;p48"/>
          <p:cNvSpPr/>
          <p:nvPr/>
        </p:nvSpPr>
        <p:spPr>
          <a:xfrm>
            <a:off x="6841132" y="1226811"/>
            <a:ext cx="2173200" cy="2900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11" name="Google Shape;511;p48"/>
          <p:cNvSpPr txBox="1"/>
          <p:nvPr>
            <p:ph idx="2" type="subTitle"/>
          </p:nvPr>
        </p:nvSpPr>
        <p:spPr>
          <a:xfrm>
            <a:off x="7049925" y="1359618"/>
            <a:ext cx="1755600" cy="252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a:t>
            </a:r>
            <a:r>
              <a:rPr lang="en" sz="1300">
                <a:solidFill>
                  <a:schemeClr val="lt1"/>
                </a:solidFill>
              </a:rPr>
              <a:t>The gains I’ve experienced are not only reflected in the progression of my own career but that of my former cohort - all of whom have either advanced or changed their careers since graduating</a:t>
            </a:r>
            <a:r>
              <a:rPr lang="en" sz="1300">
                <a:solidFill>
                  <a:schemeClr val="lt1"/>
                </a:solidFill>
              </a:rPr>
              <a:t>.</a:t>
            </a:r>
            <a:r>
              <a:rPr lang="en" sz="1300">
                <a:solidFill>
                  <a:schemeClr val="lt1"/>
                </a:solidFill>
                <a:latin typeface="Roboto"/>
                <a:ea typeface="Roboto"/>
                <a:cs typeface="Roboto"/>
                <a:sym typeface="Roboto"/>
              </a:rPr>
              <a:t>”</a:t>
            </a:r>
            <a:endParaRPr sz="130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49"/>
          <p:cNvSpPr txBox="1"/>
          <p:nvPr>
            <p:ph type="title"/>
          </p:nvPr>
        </p:nvSpPr>
        <p:spPr>
          <a:xfrm>
            <a:off x="925750" y="2613303"/>
            <a:ext cx="4112400" cy="110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Roboto"/>
                <a:ea typeface="Roboto"/>
                <a:cs typeface="Roboto"/>
                <a:sym typeface="Roboto"/>
              </a:rPr>
              <a:t>Admissions</a:t>
            </a:r>
            <a:endParaRPr>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latin typeface="Roboto"/>
                <a:ea typeface="Roboto"/>
                <a:cs typeface="Roboto"/>
                <a:sym typeface="Roboto"/>
              </a:rPr>
              <a:t>Information</a:t>
            </a:r>
            <a:endParaRPr>
              <a:latin typeface="Roboto"/>
              <a:ea typeface="Roboto"/>
              <a:cs typeface="Roboto"/>
              <a:sym typeface="Roboto"/>
            </a:endParaRPr>
          </a:p>
        </p:txBody>
      </p:sp>
      <p:sp>
        <p:nvSpPr>
          <p:cNvPr id="517" name="Google Shape;517;p49"/>
          <p:cNvSpPr txBox="1"/>
          <p:nvPr>
            <p:ph idx="2" type="title"/>
          </p:nvPr>
        </p:nvSpPr>
        <p:spPr>
          <a:xfrm>
            <a:off x="925751" y="2123178"/>
            <a:ext cx="1724100" cy="841800"/>
          </a:xfrm>
          <a:prstGeom prst="rect">
            <a:avLst/>
          </a:prstGeom>
        </p:spPr>
        <p:txBody>
          <a:bodyPr anchorCtr="0" anchor="b" bIns="91425" lIns="91425" spcFirstLastPara="1" rIns="91425" wrap="square" tIns="0">
            <a:noAutofit/>
          </a:bodyPr>
          <a:lstStyle/>
          <a:p>
            <a:pPr indent="0" lvl="0" marL="0" rtl="0" algn="l">
              <a:spcBef>
                <a:spcPts val="0"/>
              </a:spcBef>
              <a:spcAft>
                <a:spcPts val="0"/>
              </a:spcAft>
              <a:buNone/>
            </a:pPr>
            <a:r>
              <a:rPr lang="en"/>
              <a:t>03</a:t>
            </a:r>
            <a:endParaRPr/>
          </a:p>
        </p:txBody>
      </p:sp>
      <p:sp>
        <p:nvSpPr>
          <p:cNvPr id="518" name="Google Shape;518;p49"/>
          <p:cNvSpPr/>
          <p:nvPr/>
        </p:nvSpPr>
        <p:spPr>
          <a:xfrm>
            <a:off x="5549108" y="676950"/>
            <a:ext cx="3599400" cy="35382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519" name="Google Shape;519;p49"/>
          <p:cNvPicPr preferRelativeResize="0"/>
          <p:nvPr/>
        </p:nvPicPr>
        <p:blipFill rotWithShape="1">
          <a:blip r:embed="rId3">
            <a:alphaModFix/>
          </a:blip>
          <a:srcRect b="3218" l="0" r="0" t="3227"/>
          <a:stretch/>
        </p:blipFill>
        <p:spPr>
          <a:xfrm>
            <a:off x="4666975" y="1049575"/>
            <a:ext cx="4477025" cy="2791568"/>
          </a:xfrm>
          <a:prstGeom prst="rect">
            <a:avLst/>
          </a:prstGeom>
          <a:noFill/>
          <a:ln>
            <a:noFill/>
          </a:ln>
        </p:spPr>
      </p:pic>
      <p:cxnSp>
        <p:nvCxnSpPr>
          <p:cNvPr id="520" name="Google Shape;520;p49">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21" name="Google Shape;521;p49">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pic>
        <p:nvPicPr>
          <p:cNvPr id="522" name="Google Shape;522;p49"/>
          <p:cNvPicPr preferRelativeResize="0"/>
          <p:nvPr/>
        </p:nvPicPr>
        <p:blipFill>
          <a:blip r:embed="rId4">
            <a:alphaModFix/>
          </a:blip>
          <a:stretch>
            <a:fillRect/>
          </a:stretch>
        </p:blipFill>
        <p:spPr>
          <a:xfrm>
            <a:off x="494975" y="664027"/>
            <a:ext cx="2331894" cy="558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0"/>
          <p:cNvSpPr txBox="1"/>
          <p:nvPr>
            <p:ph idx="1" type="subTitle"/>
          </p:nvPr>
        </p:nvSpPr>
        <p:spPr>
          <a:xfrm>
            <a:off x="951625" y="1589407"/>
            <a:ext cx="3516600" cy="5127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Successful</a:t>
            </a:r>
            <a:r>
              <a:rPr lang="en">
                <a:latin typeface="Roboto"/>
                <a:ea typeface="Roboto"/>
                <a:cs typeface="Roboto"/>
                <a:sym typeface="Roboto"/>
              </a:rPr>
              <a:t> applicants will have: </a:t>
            </a:r>
            <a:endParaRPr>
              <a:latin typeface="Roboto"/>
              <a:ea typeface="Roboto"/>
              <a:cs typeface="Roboto"/>
              <a:sym typeface="Roboto"/>
            </a:endParaRPr>
          </a:p>
        </p:txBody>
      </p:sp>
      <p:sp>
        <p:nvSpPr>
          <p:cNvPr id="528" name="Google Shape;528;p50"/>
          <p:cNvSpPr txBox="1"/>
          <p:nvPr>
            <p:ph idx="2" type="subTitle"/>
          </p:nvPr>
        </p:nvSpPr>
        <p:spPr>
          <a:xfrm>
            <a:off x="951624" y="967207"/>
            <a:ext cx="3190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Roboto"/>
                <a:ea typeface="Roboto"/>
                <a:cs typeface="Roboto"/>
                <a:sym typeface="Roboto"/>
              </a:rPr>
              <a:t>Admissions Criteria</a:t>
            </a:r>
            <a:endParaRPr sz="2600">
              <a:latin typeface="Roboto"/>
              <a:ea typeface="Roboto"/>
              <a:cs typeface="Roboto"/>
              <a:sym typeface="Roboto"/>
            </a:endParaRPr>
          </a:p>
        </p:txBody>
      </p:sp>
      <p:sp>
        <p:nvSpPr>
          <p:cNvPr id="529" name="Google Shape;529;p50"/>
          <p:cNvSpPr txBox="1"/>
          <p:nvPr>
            <p:ph idx="4" type="subTitle"/>
          </p:nvPr>
        </p:nvSpPr>
        <p:spPr>
          <a:xfrm>
            <a:off x="951625" y="2102107"/>
            <a:ext cx="3389100" cy="2137800"/>
          </a:xfrm>
          <a:prstGeom prst="rect">
            <a:avLst/>
          </a:prstGeom>
        </p:spPr>
        <p:txBody>
          <a:bodyPr anchorCtr="0" anchor="t" bIns="0" lIns="91425" spcFirstLastPara="1" rIns="91425" wrap="square" tIns="91425">
            <a:noAutofit/>
          </a:bodyPr>
          <a:lstStyle/>
          <a:p>
            <a:pPr indent="-323850" lvl="0" marL="457200" rtl="0" algn="l">
              <a:spcBef>
                <a:spcPts val="0"/>
              </a:spcBef>
              <a:spcAft>
                <a:spcPts val="0"/>
              </a:spcAft>
              <a:buClr>
                <a:schemeClr val="dk2"/>
              </a:buClr>
              <a:buSzPts val="1500"/>
              <a:buFont typeface="Roboto"/>
              <a:buChar char="●"/>
            </a:pPr>
            <a:r>
              <a:rPr lang="en" sz="1300">
                <a:solidFill>
                  <a:schemeClr val="dk2"/>
                </a:solidFill>
                <a:latin typeface="Roboto"/>
                <a:ea typeface="Roboto"/>
                <a:cs typeface="Roboto"/>
                <a:sym typeface="Roboto"/>
              </a:rPr>
              <a:t>A </a:t>
            </a:r>
            <a:r>
              <a:rPr lang="en" sz="1300">
                <a:solidFill>
                  <a:schemeClr val="dk2"/>
                </a:solidFill>
                <a:latin typeface="Roboto"/>
                <a:ea typeface="Roboto"/>
                <a:cs typeface="Roboto"/>
                <a:sym typeface="Roboto"/>
              </a:rPr>
              <a:t>completed</a:t>
            </a:r>
            <a:r>
              <a:rPr lang="en" sz="1300">
                <a:solidFill>
                  <a:schemeClr val="dk2"/>
                </a:solidFill>
                <a:latin typeface="Roboto"/>
                <a:ea typeface="Roboto"/>
                <a:cs typeface="Roboto"/>
                <a:sym typeface="Roboto"/>
              </a:rPr>
              <a:t> online application</a:t>
            </a:r>
            <a:endParaRPr sz="1300">
              <a:solidFill>
                <a:schemeClr val="dk2"/>
              </a:solidFill>
              <a:latin typeface="Roboto"/>
              <a:ea typeface="Roboto"/>
              <a:cs typeface="Roboto"/>
              <a:sym typeface="Roboto"/>
            </a:endParaRPr>
          </a:p>
          <a:p>
            <a:pPr indent="-323850" lvl="0" marL="457200" rtl="0" algn="l">
              <a:spcBef>
                <a:spcPts val="500"/>
              </a:spcBef>
              <a:spcAft>
                <a:spcPts val="0"/>
              </a:spcAft>
              <a:buClr>
                <a:schemeClr val="dk2"/>
              </a:buClr>
              <a:buSzPts val="1500"/>
              <a:buFont typeface="Roboto"/>
              <a:buChar char="●"/>
            </a:pPr>
            <a:r>
              <a:rPr lang="en" sz="1300">
                <a:solidFill>
                  <a:schemeClr val="dk2"/>
                </a:solidFill>
                <a:latin typeface="Roboto"/>
                <a:ea typeface="Roboto"/>
                <a:cs typeface="Roboto"/>
                <a:sym typeface="Roboto"/>
              </a:rPr>
              <a:t>Minimum of three (3) years of full-time work in professional communications</a:t>
            </a:r>
            <a:endParaRPr sz="1300">
              <a:solidFill>
                <a:schemeClr val="dk2"/>
              </a:solidFill>
              <a:latin typeface="Roboto"/>
              <a:ea typeface="Roboto"/>
              <a:cs typeface="Roboto"/>
              <a:sym typeface="Roboto"/>
            </a:endParaRPr>
          </a:p>
          <a:p>
            <a:pPr indent="-323850" lvl="0" marL="457200" rtl="0" algn="l">
              <a:spcBef>
                <a:spcPts val="500"/>
              </a:spcBef>
              <a:spcAft>
                <a:spcPts val="500"/>
              </a:spcAft>
              <a:buClr>
                <a:schemeClr val="dk2"/>
              </a:buClr>
              <a:buSzPts val="1500"/>
              <a:buFont typeface="Roboto"/>
              <a:buChar char="●"/>
            </a:pPr>
            <a:r>
              <a:rPr lang="en" sz="1300">
                <a:solidFill>
                  <a:schemeClr val="dk2"/>
                </a:solidFill>
                <a:latin typeface="Roboto"/>
                <a:ea typeface="Roboto"/>
                <a:cs typeface="Roboto"/>
                <a:sym typeface="Roboto"/>
              </a:rPr>
              <a:t>An Honours Bachelor's degree or equivalent professional degree from an accredited university with at least a B+ average.</a:t>
            </a:r>
            <a:endParaRPr sz="1300">
              <a:solidFill>
                <a:schemeClr val="dk2"/>
              </a:solidFill>
            </a:endParaRPr>
          </a:p>
        </p:txBody>
      </p:sp>
      <p:sp>
        <p:nvSpPr>
          <p:cNvPr id="530" name="Google Shape;530;p50"/>
          <p:cNvSpPr/>
          <p:nvPr/>
        </p:nvSpPr>
        <p:spPr>
          <a:xfrm>
            <a:off x="5155775" y="539500"/>
            <a:ext cx="3190500" cy="47433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531" name="Google Shape;531;p50"/>
          <p:cNvPicPr preferRelativeResize="0"/>
          <p:nvPr/>
        </p:nvPicPr>
        <p:blipFill rotWithShape="1">
          <a:blip r:embed="rId3">
            <a:alphaModFix/>
          </a:blip>
          <a:srcRect b="7045" l="0" r="0" t="7036"/>
          <a:stretch/>
        </p:blipFill>
        <p:spPr>
          <a:xfrm>
            <a:off x="5754900" y="774525"/>
            <a:ext cx="3389100" cy="4368978"/>
          </a:xfrm>
          <a:prstGeom prst="rect">
            <a:avLst/>
          </a:prstGeom>
          <a:noFill/>
          <a:ln>
            <a:noFill/>
          </a:ln>
        </p:spPr>
      </p:pic>
      <p:cxnSp>
        <p:nvCxnSpPr>
          <p:cNvPr id="532" name="Google Shape;532;p50">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33" name="Google Shape;533;p50">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34" name="Google Shape;534;p50"/>
          <p:cNvCxnSpPr/>
          <p:nvPr/>
        </p:nvCxnSpPr>
        <p:spPr>
          <a:xfrm rot="10800000">
            <a:off x="1064658" y="870722"/>
            <a:ext cx="312900" cy="0"/>
          </a:xfrm>
          <a:prstGeom prst="straightConnector1">
            <a:avLst/>
          </a:prstGeom>
          <a:noFill/>
          <a:ln cap="flat" cmpd="sng" w="76200">
            <a:solidFill>
              <a:schemeClr val="accent1"/>
            </a:solidFill>
            <a:prstDash val="solid"/>
            <a:round/>
            <a:headEnd len="med" w="med" type="none"/>
            <a:tailEnd len="med" w="med" type="none"/>
          </a:ln>
        </p:spPr>
      </p:cxnSp>
      <p:sp>
        <p:nvSpPr>
          <p:cNvPr id="535" name="Google Shape;535;p50"/>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Admissions Criteria</a:t>
            </a:r>
            <a:endParaRPr>
              <a:solidFill>
                <a:schemeClr val="dk2"/>
              </a:solidFill>
              <a:latin typeface="Roboto"/>
              <a:ea typeface="Roboto"/>
              <a:cs typeface="Roboto"/>
              <a:sym typeface="Roboto"/>
            </a:endParaRPr>
          </a:p>
        </p:txBody>
      </p:sp>
      <p:sp>
        <p:nvSpPr>
          <p:cNvPr id="536" name="Google Shape;536;p50"/>
          <p:cNvSpPr txBox="1"/>
          <p:nvPr>
            <p:ph idx="3"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03</a:t>
            </a:r>
            <a:endParaRPr>
              <a:latin typeface="Roboto"/>
              <a:ea typeface="Roboto"/>
              <a:cs typeface="Roboto"/>
              <a:sym typeface="Roboto"/>
            </a:endParaRPr>
          </a:p>
        </p:txBody>
      </p:sp>
      <p:pic>
        <p:nvPicPr>
          <p:cNvPr id="537" name="Google Shape;537;p50"/>
          <p:cNvPicPr preferRelativeResize="0"/>
          <p:nvPr/>
        </p:nvPicPr>
        <p:blipFill>
          <a:blip r:embed="rId4">
            <a:alphaModFix/>
          </a:blip>
          <a:stretch>
            <a:fillRect/>
          </a:stretch>
        </p:blipFill>
        <p:spPr>
          <a:xfrm>
            <a:off x="1743212" y="4270975"/>
            <a:ext cx="2638022" cy="631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1"/>
          <p:cNvSpPr/>
          <p:nvPr/>
        </p:nvSpPr>
        <p:spPr>
          <a:xfrm>
            <a:off x="3884175" y="1200240"/>
            <a:ext cx="4430100" cy="28899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43" name="Google Shape;543;p51"/>
          <p:cNvSpPr txBox="1"/>
          <p:nvPr>
            <p:ph idx="1" type="subTitle"/>
          </p:nvPr>
        </p:nvSpPr>
        <p:spPr>
          <a:xfrm>
            <a:off x="1417725" y="1375900"/>
            <a:ext cx="5635500" cy="2538600"/>
          </a:xfrm>
          <a:prstGeom prst="rect">
            <a:avLst/>
          </a:prstGeom>
        </p:spPr>
        <p:txBody>
          <a:bodyPr anchorCtr="0" anchor="ctr" bIns="91425" lIns="91425" spcFirstLastPara="1" rIns="91425" wrap="square" tIns="0">
            <a:noAutofit/>
          </a:bodyPr>
          <a:lstStyle/>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330200" lvl="0" marL="457200" rtl="0" algn="l">
              <a:spcBef>
                <a:spcPts val="0"/>
              </a:spcBef>
              <a:spcAft>
                <a:spcPts val="0"/>
              </a:spcAft>
              <a:buClr>
                <a:schemeClr val="dk2"/>
              </a:buClr>
              <a:buSzPts val="1600"/>
              <a:buFont typeface="Roboto"/>
              <a:buChar char="●"/>
            </a:pPr>
            <a:r>
              <a:rPr lang="en">
                <a:solidFill>
                  <a:schemeClr val="dk2"/>
                </a:solidFill>
                <a:latin typeface="Roboto"/>
                <a:ea typeface="Roboto"/>
                <a:cs typeface="Roboto"/>
                <a:sym typeface="Roboto"/>
              </a:rPr>
              <a:t>Two letters of recommendation, including one from the current employer. (If the applicant is an independent consultant or counselor, this letter can be from a current client or partner).</a:t>
            </a:r>
            <a:endParaRPr>
              <a:solidFill>
                <a:schemeClr val="dk2"/>
              </a:solidFill>
              <a:latin typeface="Roboto"/>
              <a:ea typeface="Roboto"/>
              <a:cs typeface="Roboto"/>
              <a:sym typeface="Roboto"/>
            </a:endParaRPr>
          </a:p>
          <a:p>
            <a:pPr indent="-330200" lvl="0" marL="457200" rtl="0" algn="l">
              <a:spcBef>
                <a:spcPts val="500"/>
              </a:spcBef>
              <a:spcAft>
                <a:spcPts val="0"/>
              </a:spcAft>
              <a:buClr>
                <a:schemeClr val="dk2"/>
              </a:buClr>
              <a:buSzPts val="1600"/>
              <a:buFont typeface="Roboto"/>
              <a:buChar char="●"/>
            </a:pPr>
            <a:r>
              <a:rPr lang="en">
                <a:solidFill>
                  <a:schemeClr val="dk2"/>
                </a:solidFill>
                <a:latin typeface="Roboto"/>
                <a:ea typeface="Roboto"/>
                <a:cs typeface="Roboto"/>
                <a:sym typeface="Roboto"/>
              </a:rPr>
              <a:t>A personal essay (typed; maximum 500 words) explaining interest and suitability for the program as well as potential for completing the program.</a:t>
            </a:r>
            <a:endParaRPr>
              <a:solidFill>
                <a:schemeClr val="dk2"/>
              </a:solidFill>
              <a:latin typeface="Roboto"/>
              <a:ea typeface="Roboto"/>
              <a:cs typeface="Roboto"/>
              <a:sym typeface="Roboto"/>
            </a:endParaRPr>
          </a:p>
          <a:p>
            <a:pPr indent="-330200" lvl="0" marL="457200" rtl="0" algn="l">
              <a:spcBef>
                <a:spcPts val="500"/>
              </a:spcBef>
              <a:spcAft>
                <a:spcPts val="500"/>
              </a:spcAft>
              <a:buClr>
                <a:schemeClr val="dk2"/>
              </a:buClr>
              <a:buSzPts val="1600"/>
              <a:buFont typeface="Roboto"/>
              <a:buChar char="●"/>
            </a:pPr>
            <a:r>
              <a:rPr lang="en">
                <a:solidFill>
                  <a:schemeClr val="dk2"/>
                </a:solidFill>
                <a:latin typeface="Roboto"/>
                <a:ea typeface="Roboto"/>
                <a:cs typeface="Roboto"/>
                <a:sym typeface="Roboto"/>
              </a:rPr>
              <a:t>A portfolio of samples of best work, particularly those which illustrate strategic management ability (e.g. public relations plans; marketing plans; crisis plans).</a:t>
            </a:r>
            <a:endParaRPr>
              <a:solidFill>
                <a:schemeClr val="dk2"/>
              </a:solidFill>
              <a:latin typeface="Roboto"/>
              <a:ea typeface="Roboto"/>
              <a:cs typeface="Roboto"/>
              <a:sym typeface="Roboto"/>
            </a:endParaRPr>
          </a:p>
        </p:txBody>
      </p:sp>
      <p:sp>
        <p:nvSpPr>
          <p:cNvPr id="544" name="Google Shape;544;p51"/>
          <p:cNvSpPr txBox="1"/>
          <p:nvPr>
            <p:ph idx="3" type="title"/>
          </p:nvPr>
        </p:nvSpPr>
        <p:spPr>
          <a:xfrm>
            <a:off x="713225" y="476525"/>
            <a:ext cx="6960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Admissions Criteria</a:t>
            </a:r>
            <a:endParaRPr>
              <a:latin typeface="Roboto"/>
              <a:ea typeface="Roboto"/>
              <a:cs typeface="Roboto"/>
              <a:sym typeface="Roboto"/>
            </a:endParaRPr>
          </a:p>
        </p:txBody>
      </p:sp>
      <p:cxnSp>
        <p:nvCxnSpPr>
          <p:cNvPr id="545" name="Google Shape;545;p51">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46" name="Google Shape;546;p51">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547" name="Google Shape;547;p51"/>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Admissions Criteria</a:t>
            </a:r>
            <a:endParaRPr>
              <a:solidFill>
                <a:schemeClr val="dk2"/>
              </a:solidFill>
              <a:latin typeface="Roboto"/>
              <a:ea typeface="Roboto"/>
              <a:cs typeface="Roboto"/>
              <a:sym typeface="Roboto"/>
            </a:endParaRPr>
          </a:p>
        </p:txBody>
      </p:sp>
      <p:sp>
        <p:nvSpPr>
          <p:cNvPr id="548" name="Google Shape;548;p51"/>
          <p:cNvSpPr txBox="1"/>
          <p:nvPr>
            <p:ph idx="2"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03</a:t>
            </a:r>
            <a:endParaRPr>
              <a:latin typeface="Roboto"/>
              <a:ea typeface="Roboto"/>
              <a:cs typeface="Roboto"/>
              <a:sym typeface="Roboto"/>
            </a:endParaRPr>
          </a:p>
        </p:txBody>
      </p:sp>
      <p:pic>
        <p:nvPicPr>
          <p:cNvPr id="549" name="Google Shape;549;p51"/>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52"/>
          <p:cNvSpPr/>
          <p:nvPr/>
        </p:nvSpPr>
        <p:spPr>
          <a:xfrm>
            <a:off x="5420350" y="712350"/>
            <a:ext cx="2544000" cy="36108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55" name="Google Shape;555;p52"/>
          <p:cNvSpPr txBox="1"/>
          <p:nvPr>
            <p:ph type="title"/>
          </p:nvPr>
        </p:nvSpPr>
        <p:spPr>
          <a:xfrm>
            <a:off x="692450" y="913800"/>
            <a:ext cx="3796500" cy="49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Roboto"/>
                <a:ea typeface="Roboto"/>
                <a:cs typeface="Roboto"/>
                <a:sym typeface="Roboto"/>
              </a:rPr>
              <a:t>Admissions Criteria</a:t>
            </a:r>
            <a:endParaRPr sz="3200">
              <a:solidFill>
                <a:schemeClr val="accent2"/>
              </a:solidFill>
              <a:latin typeface="Roboto"/>
              <a:ea typeface="Roboto"/>
              <a:cs typeface="Roboto"/>
              <a:sym typeface="Roboto"/>
            </a:endParaRPr>
          </a:p>
        </p:txBody>
      </p:sp>
      <p:sp>
        <p:nvSpPr>
          <p:cNvPr id="556" name="Google Shape;556;p52"/>
          <p:cNvSpPr txBox="1"/>
          <p:nvPr>
            <p:ph idx="1" type="subTitle"/>
          </p:nvPr>
        </p:nvSpPr>
        <p:spPr>
          <a:xfrm>
            <a:off x="3644450" y="1652275"/>
            <a:ext cx="3725100" cy="22953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Clr>
                <a:schemeClr val="dk2"/>
              </a:buClr>
              <a:buSzPts val="1300"/>
              <a:buChar char="●"/>
            </a:pPr>
            <a:r>
              <a:rPr lang="en" sz="1300">
                <a:solidFill>
                  <a:schemeClr val="dk2"/>
                </a:solidFill>
              </a:rPr>
              <a:t>A personal interview with the Academic Director or Admissions Committee, either in person or online.</a:t>
            </a:r>
            <a:endParaRPr sz="1300">
              <a:solidFill>
                <a:schemeClr val="dk2"/>
              </a:solidFill>
            </a:endParaRPr>
          </a:p>
          <a:p>
            <a:pPr indent="-311150" lvl="0" marL="457200" rtl="0" algn="l">
              <a:lnSpc>
                <a:spcPct val="100000"/>
              </a:lnSpc>
              <a:spcBef>
                <a:spcPts val="500"/>
              </a:spcBef>
              <a:spcAft>
                <a:spcPts val="0"/>
              </a:spcAft>
              <a:buClr>
                <a:schemeClr val="dk2"/>
              </a:buClr>
              <a:buSzPts val="1300"/>
              <a:buChar char="●"/>
            </a:pPr>
            <a:r>
              <a:rPr lang="en" sz="1300">
                <a:solidFill>
                  <a:schemeClr val="dk2"/>
                </a:solidFill>
              </a:rPr>
              <a:t>Prospective applicants who do not meet the normal admission requirements should consult the program Director to discuss how their work experience might be assessed to make up for insufficient standing in their undergraduate degree.</a:t>
            </a:r>
            <a:endParaRPr sz="1300">
              <a:solidFill>
                <a:schemeClr val="dk2"/>
              </a:solidFill>
            </a:endParaRPr>
          </a:p>
          <a:p>
            <a:pPr indent="-311150" lvl="0" marL="457200" rtl="0" algn="l">
              <a:lnSpc>
                <a:spcPct val="100000"/>
              </a:lnSpc>
              <a:spcBef>
                <a:spcPts val="500"/>
              </a:spcBef>
              <a:spcAft>
                <a:spcPts val="0"/>
              </a:spcAft>
              <a:buClr>
                <a:schemeClr val="dk2"/>
              </a:buClr>
              <a:buSzPts val="1300"/>
              <a:buChar char="●"/>
            </a:pPr>
            <a:r>
              <a:rPr lang="en" sz="1300">
                <a:solidFill>
                  <a:schemeClr val="dk2"/>
                </a:solidFill>
              </a:rPr>
              <a:t>Your current CV.</a:t>
            </a:r>
            <a:endParaRPr sz="1300">
              <a:solidFill>
                <a:schemeClr val="dk2"/>
              </a:solidFill>
            </a:endParaRPr>
          </a:p>
          <a:p>
            <a:pPr indent="0" lvl="0" marL="0" rtl="0" algn="l">
              <a:spcBef>
                <a:spcPts val="500"/>
              </a:spcBef>
              <a:spcAft>
                <a:spcPts val="0"/>
              </a:spcAft>
              <a:buClr>
                <a:schemeClr val="dk1"/>
              </a:buClr>
              <a:buSzPts val="1100"/>
              <a:buFont typeface="Arial"/>
              <a:buNone/>
            </a:pPr>
            <a:r>
              <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cxnSp>
        <p:nvCxnSpPr>
          <p:cNvPr id="557" name="Google Shape;557;p52">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58" name="Google Shape;558;p52">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559" name="Google Shape;559;p52"/>
          <p:cNvSpPr txBox="1"/>
          <p:nvPr>
            <p:ph idx="2"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Admissions Criteria</a:t>
            </a:r>
            <a:endParaRPr>
              <a:solidFill>
                <a:schemeClr val="dk2"/>
              </a:solidFill>
              <a:latin typeface="Roboto"/>
              <a:ea typeface="Roboto"/>
              <a:cs typeface="Roboto"/>
              <a:sym typeface="Roboto"/>
            </a:endParaRPr>
          </a:p>
        </p:txBody>
      </p:sp>
      <p:sp>
        <p:nvSpPr>
          <p:cNvPr id="560" name="Google Shape;560;p52"/>
          <p:cNvSpPr txBox="1"/>
          <p:nvPr>
            <p:ph idx="3"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03</a:t>
            </a:r>
            <a:endParaRPr>
              <a:latin typeface="Roboto"/>
              <a:ea typeface="Roboto"/>
              <a:cs typeface="Roboto"/>
              <a:sym typeface="Roboto"/>
            </a:endParaRPr>
          </a:p>
        </p:txBody>
      </p:sp>
      <p:pic>
        <p:nvPicPr>
          <p:cNvPr id="561" name="Google Shape;561;p52"/>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3"/>
          <p:cNvSpPr txBox="1"/>
          <p:nvPr>
            <p:ph type="title"/>
          </p:nvPr>
        </p:nvSpPr>
        <p:spPr>
          <a:xfrm>
            <a:off x="5292000" y="2598981"/>
            <a:ext cx="3582000" cy="146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Value </a:t>
            </a:r>
            <a:endParaRPr/>
          </a:p>
          <a:p>
            <a:pPr indent="0" lvl="0" marL="0" rtl="0" algn="l">
              <a:spcBef>
                <a:spcPts val="0"/>
              </a:spcBef>
              <a:spcAft>
                <a:spcPts val="0"/>
              </a:spcAft>
              <a:buNone/>
            </a:pPr>
            <a:r>
              <a:rPr lang="en"/>
              <a:t>Of Residency</a:t>
            </a:r>
            <a:endParaRPr/>
          </a:p>
        </p:txBody>
      </p:sp>
      <p:sp>
        <p:nvSpPr>
          <p:cNvPr id="567" name="Google Shape;567;p53"/>
          <p:cNvSpPr txBox="1"/>
          <p:nvPr>
            <p:ph idx="2" type="title"/>
          </p:nvPr>
        </p:nvSpPr>
        <p:spPr>
          <a:xfrm>
            <a:off x="5292001" y="1933756"/>
            <a:ext cx="1724100" cy="841800"/>
          </a:xfrm>
          <a:prstGeom prst="rect">
            <a:avLst/>
          </a:prstGeom>
        </p:spPr>
        <p:txBody>
          <a:bodyPr anchorCtr="0" anchor="b" bIns="91425" lIns="91425" spcFirstLastPara="1" rIns="91425" wrap="square" tIns="0">
            <a:noAutofit/>
          </a:bodyPr>
          <a:lstStyle/>
          <a:p>
            <a:pPr indent="0" lvl="0" marL="0" rtl="0" algn="l">
              <a:spcBef>
                <a:spcPts val="0"/>
              </a:spcBef>
              <a:spcAft>
                <a:spcPts val="0"/>
              </a:spcAft>
              <a:buNone/>
            </a:pPr>
            <a:r>
              <a:rPr lang="en"/>
              <a:t>4</a:t>
            </a:r>
            <a:endParaRPr/>
          </a:p>
        </p:txBody>
      </p:sp>
      <p:sp>
        <p:nvSpPr>
          <p:cNvPr id="568" name="Google Shape;568;p53"/>
          <p:cNvSpPr/>
          <p:nvPr/>
        </p:nvSpPr>
        <p:spPr>
          <a:xfrm>
            <a:off x="-75425" y="1582600"/>
            <a:ext cx="4267800" cy="27645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569" name="Google Shape;569;p53"/>
          <p:cNvPicPr preferRelativeResize="0"/>
          <p:nvPr/>
        </p:nvPicPr>
        <p:blipFill rotWithShape="1">
          <a:blip r:embed="rId3">
            <a:alphaModFix/>
          </a:blip>
          <a:srcRect b="0" l="25046" r="25051" t="0"/>
          <a:stretch/>
        </p:blipFill>
        <p:spPr>
          <a:xfrm>
            <a:off x="0" y="1026500"/>
            <a:ext cx="3777700" cy="3027249"/>
          </a:xfrm>
          <a:prstGeom prst="rect">
            <a:avLst/>
          </a:prstGeom>
          <a:noFill/>
          <a:ln>
            <a:noFill/>
          </a:ln>
        </p:spPr>
      </p:pic>
      <p:cxnSp>
        <p:nvCxnSpPr>
          <p:cNvPr id="570" name="Google Shape;570;p53">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71" name="Google Shape;571;p53">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72" name="Google Shape;572;p53"/>
          <p:cNvCxnSpPr/>
          <p:nvPr/>
        </p:nvCxnSpPr>
        <p:spPr>
          <a:xfrm>
            <a:off x="5039175" y="1625200"/>
            <a:ext cx="0" cy="2961300"/>
          </a:xfrm>
          <a:prstGeom prst="straightConnector1">
            <a:avLst/>
          </a:prstGeom>
          <a:noFill/>
          <a:ln cap="flat" cmpd="sng" w="76200">
            <a:solidFill>
              <a:schemeClr val="accent1"/>
            </a:solidFill>
            <a:prstDash val="solid"/>
            <a:round/>
            <a:headEnd len="med" w="med" type="none"/>
            <a:tailEnd len="med" w="med" type="none"/>
          </a:ln>
        </p:spPr>
      </p:cxnSp>
      <p:pic>
        <p:nvPicPr>
          <p:cNvPr id="573" name="Google Shape;573;p53"/>
          <p:cNvPicPr preferRelativeResize="0"/>
          <p:nvPr/>
        </p:nvPicPr>
        <p:blipFill>
          <a:blip r:embed="rId4">
            <a:alphaModFix/>
          </a:blip>
          <a:stretch>
            <a:fillRect/>
          </a:stretch>
        </p:blipFill>
        <p:spPr>
          <a:xfrm>
            <a:off x="6542100" y="685177"/>
            <a:ext cx="2331894" cy="558300"/>
          </a:xfrm>
          <a:prstGeom prst="rect">
            <a:avLst/>
          </a:prstGeom>
          <a:noFill/>
          <a:ln>
            <a:noFill/>
          </a:ln>
        </p:spPr>
      </p:pic>
      <p:sp>
        <p:nvSpPr>
          <p:cNvPr id="574" name="Google Shape;574;p53"/>
          <p:cNvSpPr txBox="1"/>
          <p:nvPr>
            <p:ph idx="1" type="subTitle"/>
          </p:nvPr>
        </p:nvSpPr>
        <p:spPr>
          <a:xfrm>
            <a:off x="5292000" y="3647250"/>
            <a:ext cx="2331900" cy="558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2"/>
                </a:solidFill>
              </a:rPr>
              <a:t>Building Trust, Networking </a:t>
            </a:r>
            <a:br>
              <a:rPr lang="en" sz="1300">
                <a:solidFill>
                  <a:schemeClr val="dk2"/>
                </a:solidFill>
              </a:rPr>
            </a:br>
            <a:r>
              <a:rPr lang="en" sz="1300">
                <a:solidFill>
                  <a:schemeClr val="dk2"/>
                </a:solidFill>
              </a:rPr>
              <a:t>&amp; Sharing Insights</a:t>
            </a:r>
            <a:endParaRPr sz="13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54"/>
          <p:cNvSpPr txBox="1"/>
          <p:nvPr>
            <p:ph idx="8"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Executive Education Format</a:t>
            </a:r>
            <a:endParaRPr/>
          </a:p>
        </p:txBody>
      </p:sp>
      <p:sp>
        <p:nvSpPr>
          <p:cNvPr id="580" name="Google Shape;580;p54"/>
          <p:cNvSpPr txBox="1"/>
          <p:nvPr>
            <p:ph idx="1" type="subTitle"/>
          </p:nvPr>
        </p:nvSpPr>
        <p:spPr>
          <a:xfrm>
            <a:off x="494975" y="2127150"/>
            <a:ext cx="2646900" cy="1232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2"/>
                </a:solidFill>
              </a:rPr>
              <a:t>Each term, students must be present on campus for six days of instruction and dialogue with professors and administrators</a:t>
            </a:r>
            <a:endParaRPr sz="1300">
              <a:solidFill>
                <a:schemeClr val="dk2"/>
              </a:solidFill>
            </a:endParaRPr>
          </a:p>
        </p:txBody>
      </p:sp>
      <p:sp>
        <p:nvSpPr>
          <p:cNvPr id="581" name="Google Shape;581;p54"/>
          <p:cNvSpPr txBox="1"/>
          <p:nvPr>
            <p:ph idx="2" type="subTitle"/>
          </p:nvPr>
        </p:nvSpPr>
        <p:spPr>
          <a:xfrm>
            <a:off x="3573475" y="2127160"/>
            <a:ext cx="2325000" cy="12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Fall - (Term 1/4) - (October)</a:t>
            </a:r>
            <a:br>
              <a:rPr lang="en" sz="1200">
                <a:solidFill>
                  <a:schemeClr val="dk2"/>
                </a:solidFill>
              </a:rPr>
            </a:br>
            <a:endParaRPr sz="1200">
              <a:solidFill>
                <a:schemeClr val="dk2"/>
              </a:solidFill>
            </a:endParaRPr>
          </a:p>
          <a:p>
            <a:pPr indent="0" lvl="0" marL="0" rtl="0" algn="l">
              <a:spcBef>
                <a:spcPts val="0"/>
              </a:spcBef>
              <a:spcAft>
                <a:spcPts val="0"/>
              </a:spcAft>
              <a:buClr>
                <a:schemeClr val="dk1"/>
              </a:buClr>
              <a:buSzPts val="1100"/>
              <a:buFont typeface="Arial"/>
              <a:buNone/>
            </a:pPr>
            <a:r>
              <a:rPr lang="en" sz="1200">
                <a:solidFill>
                  <a:schemeClr val="dk2"/>
                </a:solidFill>
              </a:rPr>
              <a:t>Winter - (Term 2/5) -</a:t>
            </a:r>
            <a:r>
              <a:rPr lang="en" sz="1200">
                <a:solidFill>
                  <a:schemeClr val="dk2"/>
                </a:solidFill>
              </a:rPr>
              <a:t> </a:t>
            </a:r>
            <a:r>
              <a:rPr lang="en" sz="1200">
                <a:solidFill>
                  <a:schemeClr val="dk2"/>
                </a:solidFill>
              </a:rPr>
              <a:t>(February)</a:t>
            </a:r>
            <a:br>
              <a:rPr lang="en" sz="1200">
                <a:solidFill>
                  <a:schemeClr val="dk2"/>
                </a:solidFill>
              </a:rPr>
            </a:br>
            <a:endParaRPr sz="1200">
              <a:solidFill>
                <a:schemeClr val="dk2"/>
              </a:solidFill>
            </a:endParaRPr>
          </a:p>
          <a:p>
            <a:pPr indent="0" lvl="0" marL="0" rtl="0" algn="l">
              <a:spcBef>
                <a:spcPts val="0"/>
              </a:spcBef>
              <a:spcAft>
                <a:spcPts val="0"/>
              </a:spcAft>
              <a:buClr>
                <a:schemeClr val="dk1"/>
              </a:buClr>
              <a:buSzPts val="1100"/>
              <a:buFont typeface="Arial"/>
              <a:buNone/>
            </a:pPr>
            <a:r>
              <a:rPr lang="en" sz="1200">
                <a:solidFill>
                  <a:schemeClr val="dk2"/>
                </a:solidFill>
              </a:rPr>
              <a:t>Summer - (Term 3/6) - (June)</a:t>
            </a:r>
            <a:endParaRPr sz="1200">
              <a:solidFill>
                <a:schemeClr val="dk2"/>
              </a:solidFill>
            </a:endParaRPr>
          </a:p>
          <a:p>
            <a:pPr indent="0" lvl="0" marL="0" rtl="0" algn="l">
              <a:spcBef>
                <a:spcPts val="0"/>
              </a:spcBef>
              <a:spcAft>
                <a:spcPts val="0"/>
              </a:spcAft>
              <a:buClr>
                <a:schemeClr val="dk1"/>
              </a:buClr>
              <a:buSzPts val="1100"/>
              <a:buFont typeface="Arial"/>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t/>
            </a:r>
            <a:endParaRPr sz="1200">
              <a:solidFill>
                <a:schemeClr val="dk2"/>
              </a:solidFill>
            </a:endParaRPr>
          </a:p>
        </p:txBody>
      </p:sp>
      <p:sp>
        <p:nvSpPr>
          <p:cNvPr id="582" name="Google Shape;582;p54"/>
          <p:cNvSpPr txBox="1"/>
          <p:nvPr>
            <p:ph idx="4" type="subTitle"/>
          </p:nvPr>
        </p:nvSpPr>
        <p:spPr>
          <a:xfrm>
            <a:off x="494975" y="1592576"/>
            <a:ext cx="14172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On Campus Residency</a:t>
            </a:r>
            <a:endParaRPr sz="1500"/>
          </a:p>
        </p:txBody>
      </p:sp>
      <p:sp>
        <p:nvSpPr>
          <p:cNvPr id="583" name="Google Shape;583;p54"/>
          <p:cNvSpPr txBox="1"/>
          <p:nvPr>
            <p:ph idx="5" type="subTitle"/>
          </p:nvPr>
        </p:nvSpPr>
        <p:spPr>
          <a:xfrm>
            <a:off x="3573775" y="1592576"/>
            <a:ext cx="14172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Term Schedule</a:t>
            </a:r>
            <a:endParaRPr sz="1500"/>
          </a:p>
        </p:txBody>
      </p:sp>
      <p:sp>
        <p:nvSpPr>
          <p:cNvPr id="584" name="Google Shape;584;p54"/>
          <p:cNvSpPr txBox="1"/>
          <p:nvPr>
            <p:ph idx="3" type="subTitle"/>
          </p:nvPr>
        </p:nvSpPr>
        <p:spPr>
          <a:xfrm>
            <a:off x="6330075" y="2127150"/>
            <a:ext cx="2313900" cy="12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Term 1: Organizational Public Relations &amp; Financial Accounting</a:t>
            </a:r>
            <a:br>
              <a:rPr lang="en" sz="1200">
                <a:solidFill>
                  <a:schemeClr val="dk2"/>
                </a:solidFill>
              </a:rPr>
            </a:br>
            <a:endParaRPr sz="1200">
              <a:solidFill>
                <a:schemeClr val="dk2"/>
              </a:solidFill>
            </a:endParaRPr>
          </a:p>
          <a:p>
            <a:pPr indent="0" lvl="0" marL="0" rtl="0" algn="l">
              <a:spcBef>
                <a:spcPts val="0"/>
              </a:spcBef>
              <a:spcAft>
                <a:spcPts val="0"/>
              </a:spcAft>
              <a:buClr>
                <a:schemeClr val="dk1"/>
              </a:buClr>
              <a:buSzPts val="1100"/>
              <a:buFont typeface="Arial"/>
              <a:buNone/>
            </a:pPr>
            <a:r>
              <a:rPr lang="en" sz="1200">
                <a:solidFill>
                  <a:schemeClr val="dk2"/>
                </a:solidFill>
              </a:rPr>
              <a:t>Term 2: Public Relations Research &amp; Managerial Finance</a:t>
            </a:r>
            <a:br>
              <a:rPr lang="en" sz="1200">
                <a:solidFill>
                  <a:schemeClr val="dk2"/>
                </a:solidFill>
              </a:rPr>
            </a:br>
            <a:endParaRPr sz="1200">
              <a:solidFill>
                <a:schemeClr val="dk2"/>
              </a:solidFill>
            </a:endParaRPr>
          </a:p>
          <a:p>
            <a:pPr indent="0" lvl="0" marL="0" rtl="0" algn="l">
              <a:spcBef>
                <a:spcPts val="0"/>
              </a:spcBef>
              <a:spcAft>
                <a:spcPts val="0"/>
              </a:spcAft>
              <a:buClr>
                <a:schemeClr val="dk1"/>
              </a:buClr>
              <a:buSzPts val="1100"/>
              <a:buFont typeface="Arial"/>
              <a:buNone/>
            </a:pPr>
            <a:r>
              <a:rPr lang="en" sz="1200">
                <a:solidFill>
                  <a:schemeClr val="dk2"/>
                </a:solidFill>
              </a:rPr>
              <a:t>Term 3: Electives (Reputation, Social and Digital Media Management, Negotiation)</a:t>
            </a:r>
            <a:endParaRPr sz="1200">
              <a:solidFill>
                <a:schemeClr val="dk2"/>
              </a:solidFill>
            </a:endParaRPr>
          </a:p>
          <a:p>
            <a:pPr indent="0" lvl="0" marL="0" rtl="0" algn="l">
              <a:spcBef>
                <a:spcPts val="0"/>
              </a:spcBef>
              <a:spcAft>
                <a:spcPts val="0"/>
              </a:spcAft>
              <a:buClr>
                <a:schemeClr val="dk1"/>
              </a:buClr>
              <a:buSzPts val="1100"/>
              <a:buFont typeface="Arial"/>
              <a:buNone/>
            </a:pPr>
            <a:r>
              <a:t/>
            </a:r>
            <a:endParaRPr sz="1200">
              <a:solidFill>
                <a:schemeClr val="dk2"/>
              </a:solidFill>
            </a:endParaRPr>
          </a:p>
          <a:p>
            <a:pPr indent="0" lvl="0" marL="0" rtl="0" algn="l">
              <a:spcBef>
                <a:spcPts val="0"/>
              </a:spcBef>
              <a:spcAft>
                <a:spcPts val="0"/>
              </a:spcAft>
              <a:buNone/>
            </a:pPr>
            <a:r>
              <a:t/>
            </a:r>
            <a:endParaRPr sz="1200">
              <a:solidFill>
                <a:schemeClr val="dk2"/>
              </a:solidFill>
            </a:endParaRPr>
          </a:p>
        </p:txBody>
      </p:sp>
      <p:sp>
        <p:nvSpPr>
          <p:cNvPr id="585" name="Google Shape;585;p54"/>
          <p:cNvSpPr txBox="1"/>
          <p:nvPr>
            <p:ph idx="6" type="subTitle"/>
          </p:nvPr>
        </p:nvSpPr>
        <p:spPr>
          <a:xfrm>
            <a:off x="6330075" y="1592576"/>
            <a:ext cx="14172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Term </a:t>
            </a:r>
            <a:br>
              <a:rPr lang="en" sz="1500"/>
            </a:br>
            <a:r>
              <a:rPr lang="en" sz="1500"/>
              <a:t>Example</a:t>
            </a:r>
            <a:endParaRPr sz="1500"/>
          </a:p>
        </p:txBody>
      </p:sp>
      <p:cxnSp>
        <p:nvCxnSpPr>
          <p:cNvPr id="586" name="Google Shape;586;p54">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87" name="Google Shape;587;p54">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588" name="Google Shape;588;p54"/>
          <p:cNvCxnSpPr/>
          <p:nvPr/>
        </p:nvCxnSpPr>
        <p:spPr>
          <a:xfrm rot="10800000">
            <a:off x="601525" y="1496085"/>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589" name="Google Shape;589;p54"/>
          <p:cNvCxnSpPr/>
          <p:nvPr/>
        </p:nvCxnSpPr>
        <p:spPr>
          <a:xfrm rot="10800000">
            <a:off x="3680325" y="1496085"/>
            <a:ext cx="312900" cy="0"/>
          </a:xfrm>
          <a:prstGeom prst="straightConnector1">
            <a:avLst/>
          </a:prstGeom>
          <a:noFill/>
          <a:ln cap="flat" cmpd="sng" w="76200">
            <a:solidFill>
              <a:schemeClr val="accent5"/>
            </a:solidFill>
            <a:prstDash val="solid"/>
            <a:round/>
            <a:headEnd len="med" w="med" type="none"/>
            <a:tailEnd len="med" w="med" type="none"/>
          </a:ln>
        </p:spPr>
      </p:cxnSp>
      <p:cxnSp>
        <p:nvCxnSpPr>
          <p:cNvPr id="590" name="Google Shape;590;p54"/>
          <p:cNvCxnSpPr/>
          <p:nvPr/>
        </p:nvCxnSpPr>
        <p:spPr>
          <a:xfrm rot="10800000">
            <a:off x="6436625" y="1496085"/>
            <a:ext cx="312900" cy="0"/>
          </a:xfrm>
          <a:prstGeom prst="straightConnector1">
            <a:avLst/>
          </a:prstGeom>
          <a:noFill/>
          <a:ln cap="flat" cmpd="sng" w="76200">
            <a:solidFill>
              <a:schemeClr val="accent5"/>
            </a:solidFill>
            <a:prstDash val="solid"/>
            <a:round/>
            <a:headEnd len="med" w="med" type="none"/>
            <a:tailEnd len="med" w="med" type="none"/>
          </a:ln>
        </p:spPr>
      </p:cxnSp>
      <p:sp>
        <p:nvSpPr>
          <p:cNvPr id="591" name="Google Shape;591;p54"/>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rPr>
              <a:t>Value of Residency</a:t>
            </a:r>
            <a:endParaRPr>
              <a:solidFill>
                <a:schemeClr val="dk2"/>
              </a:solidFill>
              <a:latin typeface="Roboto"/>
              <a:ea typeface="Roboto"/>
              <a:cs typeface="Roboto"/>
              <a:sym typeface="Roboto"/>
            </a:endParaRPr>
          </a:p>
        </p:txBody>
      </p:sp>
      <p:sp>
        <p:nvSpPr>
          <p:cNvPr id="592" name="Google Shape;592;p54"/>
          <p:cNvSpPr txBox="1"/>
          <p:nvPr>
            <p:ph idx="7"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a:t>
            </a:r>
            <a:r>
              <a:rPr lang="en"/>
              <a:t>4</a:t>
            </a:r>
            <a:endParaRPr>
              <a:latin typeface="Roboto"/>
              <a:ea typeface="Roboto"/>
              <a:cs typeface="Roboto"/>
              <a:sym typeface="Roboto"/>
            </a:endParaRPr>
          </a:p>
        </p:txBody>
      </p:sp>
      <p:pic>
        <p:nvPicPr>
          <p:cNvPr id="593" name="Google Shape;593;p54"/>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55"/>
          <p:cNvSpPr/>
          <p:nvPr/>
        </p:nvSpPr>
        <p:spPr>
          <a:xfrm>
            <a:off x="3884175" y="1222121"/>
            <a:ext cx="4430100" cy="28899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599" name="Google Shape;599;p55"/>
          <p:cNvSpPr txBox="1"/>
          <p:nvPr>
            <p:ph idx="1" type="subTitle"/>
          </p:nvPr>
        </p:nvSpPr>
        <p:spPr>
          <a:xfrm>
            <a:off x="1410325" y="1468821"/>
            <a:ext cx="5991600" cy="2321100"/>
          </a:xfrm>
          <a:prstGeom prst="rect">
            <a:avLst/>
          </a:prstGeom>
        </p:spPr>
        <p:txBody>
          <a:bodyPr anchorCtr="0" anchor="ctr" bIns="91425" lIns="91425" spcFirstLastPara="1" rIns="91425" wrap="square" tIns="0">
            <a:noAutofit/>
          </a:bodyPr>
          <a:lstStyle/>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sz="1200">
                <a:solidFill>
                  <a:schemeClr val="dk2"/>
                </a:solidFill>
              </a:rPr>
              <a:t>Each professor hosts online sessions following the in-person residency</a:t>
            </a:r>
            <a:endParaRPr sz="1200">
              <a:solidFill>
                <a:schemeClr val="dk2"/>
              </a:solidFill>
            </a:endParaRPr>
          </a:p>
          <a:p>
            <a:pPr indent="-317500" lvl="0" marL="457200" rtl="0" algn="l">
              <a:spcBef>
                <a:spcPts val="500"/>
              </a:spcBef>
              <a:spcAft>
                <a:spcPts val="0"/>
              </a:spcAft>
              <a:buClr>
                <a:schemeClr val="dk2"/>
              </a:buClr>
              <a:buSzPts val="1400"/>
              <a:buFont typeface="Roboto"/>
              <a:buChar char="●"/>
            </a:pPr>
            <a:r>
              <a:rPr lang="en" sz="1200">
                <a:solidFill>
                  <a:schemeClr val="dk2"/>
                </a:solidFill>
              </a:rPr>
              <a:t>A series of online discussions posts, assignments/tests and final cumulative report/study will be due during the course of the term.</a:t>
            </a:r>
            <a:endParaRPr sz="1200">
              <a:solidFill>
                <a:schemeClr val="dk2"/>
              </a:solidFill>
            </a:endParaRPr>
          </a:p>
          <a:p>
            <a:pPr indent="-317500" lvl="0" marL="457200" rtl="0" algn="l">
              <a:spcBef>
                <a:spcPts val="500"/>
              </a:spcBef>
              <a:spcAft>
                <a:spcPts val="0"/>
              </a:spcAft>
              <a:buClr>
                <a:schemeClr val="dk2"/>
              </a:buClr>
              <a:buSzPts val="1400"/>
              <a:buFont typeface="Roboto"/>
              <a:buChar char="●"/>
            </a:pPr>
            <a:r>
              <a:rPr lang="en" sz="1200">
                <a:solidFill>
                  <a:schemeClr val="dk2"/>
                </a:solidFill>
              </a:rPr>
              <a:t>Each student has access to our MBA Learning Hub and other databases through the McMaster electronic library.</a:t>
            </a:r>
            <a:endParaRPr sz="1200">
              <a:solidFill>
                <a:schemeClr val="dk2"/>
              </a:solidFill>
            </a:endParaRPr>
          </a:p>
          <a:p>
            <a:pPr indent="-317500" lvl="0" marL="457200" rtl="0" algn="l">
              <a:spcBef>
                <a:spcPts val="500"/>
              </a:spcBef>
              <a:spcAft>
                <a:spcPts val="0"/>
              </a:spcAft>
              <a:buClr>
                <a:schemeClr val="dk2"/>
              </a:buClr>
              <a:buSzPts val="1400"/>
              <a:buFont typeface="Roboto"/>
              <a:buChar char="●"/>
            </a:pPr>
            <a:r>
              <a:rPr lang="en" sz="1200">
                <a:solidFill>
                  <a:schemeClr val="dk2"/>
                </a:solidFill>
              </a:rPr>
              <a:t>Professors are available via online discussions or email/telephone or in person to discuss assignments and progress in the course.</a:t>
            </a:r>
            <a:endParaRPr sz="1200">
              <a:solidFill>
                <a:schemeClr val="dk2"/>
              </a:solidFill>
            </a:endParaRPr>
          </a:p>
          <a:p>
            <a:pPr indent="-317500" lvl="0" marL="457200" rtl="0" algn="l">
              <a:spcBef>
                <a:spcPts val="500"/>
              </a:spcBef>
              <a:spcAft>
                <a:spcPts val="500"/>
              </a:spcAft>
              <a:buClr>
                <a:schemeClr val="dk2"/>
              </a:buClr>
              <a:buSzPts val="1400"/>
              <a:buFont typeface="Roboto"/>
              <a:buChar char="●"/>
            </a:pPr>
            <a:r>
              <a:rPr lang="en" sz="1200">
                <a:solidFill>
                  <a:schemeClr val="dk2"/>
                </a:solidFill>
              </a:rPr>
              <a:t>On average, the number of hours per week required to complete the readings, assignments and participate in the discussions ranges from 10-15 hours.</a:t>
            </a:r>
            <a:endParaRPr sz="1200">
              <a:solidFill>
                <a:schemeClr val="dk2"/>
              </a:solidFill>
            </a:endParaRPr>
          </a:p>
        </p:txBody>
      </p:sp>
      <p:sp>
        <p:nvSpPr>
          <p:cNvPr id="600" name="Google Shape;600;p55"/>
          <p:cNvSpPr txBox="1"/>
          <p:nvPr>
            <p:ph idx="3" type="title"/>
          </p:nvPr>
        </p:nvSpPr>
        <p:spPr>
          <a:xfrm>
            <a:off x="713225" y="476525"/>
            <a:ext cx="6960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Distance Learning</a:t>
            </a:r>
            <a:endParaRPr>
              <a:latin typeface="Roboto"/>
              <a:ea typeface="Roboto"/>
              <a:cs typeface="Roboto"/>
              <a:sym typeface="Roboto"/>
            </a:endParaRPr>
          </a:p>
        </p:txBody>
      </p:sp>
      <p:cxnSp>
        <p:nvCxnSpPr>
          <p:cNvPr id="601" name="Google Shape;601;p55">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02" name="Google Shape;602;p55">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603" name="Google Shape;603;p55"/>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rPr>
              <a:t>Value of Residency</a:t>
            </a:r>
            <a:endParaRPr>
              <a:solidFill>
                <a:schemeClr val="dk2"/>
              </a:solidFill>
              <a:latin typeface="Roboto"/>
              <a:ea typeface="Roboto"/>
              <a:cs typeface="Roboto"/>
              <a:sym typeface="Roboto"/>
            </a:endParaRPr>
          </a:p>
        </p:txBody>
      </p:sp>
      <p:sp>
        <p:nvSpPr>
          <p:cNvPr id="604" name="Google Shape;604;p55"/>
          <p:cNvSpPr txBox="1"/>
          <p:nvPr>
            <p:ph idx="2"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a:t>
            </a:r>
            <a:r>
              <a:rPr lang="en"/>
              <a:t>4</a:t>
            </a:r>
            <a:endParaRPr>
              <a:latin typeface="Roboto"/>
              <a:ea typeface="Roboto"/>
              <a:cs typeface="Roboto"/>
              <a:sym typeface="Roboto"/>
            </a:endParaRPr>
          </a:p>
        </p:txBody>
      </p:sp>
      <p:pic>
        <p:nvPicPr>
          <p:cNvPr id="605" name="Google Shape;605;p55"/>
          <p:cNvPicPr preferRelativeResize="0"/>
          <p:nvPr/>
        </p:nvPicPr>
        <p:blipFill>
          <a:blip r:embed="rId3">
            <a:alphaModFix/>
          </a:blip>
          <a:stretch>
            <a:fillRect/>
          </a:stretch>
        </p:blipFill>
        <p:spPr>
          <a:xfrm>
            <a:off x="2874212" y="4386750"/>
            <a:ext cx="2638022" cy="631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6"/>
          <p:cNvSpPr txBox="1"/>
          <p:nvPr>
            <p:ph type="title"/>
          </p:nvPr>
        </p:nvSpPr>
        <p:spPr>
          <a:xfrm>
            <a:off x="5292000" y="2621799"/>
            <a:ext cx="3582000" cy="146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Program</a:t>
            </a:r>
            <a:endParaRPr/>
          </a:p>
          <a:p>
            <a:pPr indent="0" lvl="0" marL="0" rtl="0" algn="l">
              <a:spcBef>
                <a:spcPts val="0"/>
              </a:spcBef>
              <a:spcAft>
                <a:spcPts val="0"/>
              </a:spcAft>
              <a:buNone/>
            </a:pPr>
            <a:r>
              <a:rPr lang="en"/>
              <a:t>Information</a:t>
            </a:r>
            <a:endParaRPr/>
          </a:p>
        </p:txBody>
      </p:sp>
      <p:sp>
        <p:nvSpPr>
          <p:cNvPr id="611" name="Google Shape;611;p56"/>
          <p:cNvSpPr txBox="1"/>
          <p:nvPr>
            <p:ph idx="2" type="title"/>
          </p:nvPr>
        </p:nvSpPr>
        <p:spPr>
          <a:xfrm>
            <a:off x="5292001" y="1956574"/>
            <a:ext cx="1724100" cy="841800"/>
          </a:xfrm>
          <a:prstGeom prst="rect">
            <a:avLst/>
          </a:prstGeom>
        </p:spPr>
        <p:txBody>
          <a:bodyPr anchorCtr="0" anchor="b" bIns="91425" lIns="91425" spcFirstLastPara="1" rIns="91425" wrap="square" tIns="0">
            <a:noAutofit/>
          </a:bodyPr>
          <a:lstStyle/>
          <a:p>
            <a:pPr indent="0" lvl="0" marL="0" rtl="0" algn="l">
              <a:spcBef>
                <a:spcPts val="0"/>
              </a:spcBef>
              <a:spcAft>
                <a:spcPts val="0"/>
              </a:spcAft>
              <a:buNone/>
            </a:pPr>
            <a:r>
              <a:rPr lang="en"/>
              <a:t>5</a:t>
            </a:r>
            <a:endParaRPr/>
          </a:p>
        </p:txBody>
      </p:sp>
      <p:sp>
        <p:nvSpPr>
          <p:cNvPr id="612" name="Google Shape;612;p56"/>
          <p:cNvSpPr/>
          <p:nvPr/>
        </p:nvSpPr>
        <p:spPr>
          <a:xfrm>
            <a:off x="-75425" y="1582600"/>
            <a:ext cx="4267800" cy="27645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613" name="Google Shape;613;p56"/>
          <p:cNvPicPr preferRelativeResize="0"/>
          <p:nvPr/>
        </p:nvPicPr>
        <p:blipFill rotWithShape="1">
          <a:blip r:embed="rId3">
            <a:alphaModFix/>
          </a:blip>
          <a:srcRect b="0" l="8417" r="8408" t="0"/>
          <a:stretch/>
        </p:blipFill>
        <p:spPr>
          <a:xfrm>
            <a:off x="0" y="1026500"/>
            <a:ext cx="3777700" cy="3027249"/>
          </a:xfrm>
          <a:prstGeom prst="rect">
            <a:avLst/>
          </a:prstGeom>
          <a:noFill/>
          <a:ln>
            <a:noFill/>
          </a:ln>
        </p:spPr>
      </p:pic>
      <p:cxnSp>
        <p:nvCxnSpPr>
          <p:cNvPr id="614" name="Google Shape;614;p56">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15" name="Google Shape;615;p56">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16" name="Google Shape;616;p56"/>
          <p:cNvCxnSpPr/>
          <p:nvPr/>
        </p:nvCxnSpPr>
        <p:spPr>
          <a:xfrm>
            <a:off x="5039175" y="1625200"/>
            <a:ext cx="0" cy="2961300"/>
          </a:xfrm>
          <a:prstGeom prst="straightConnector1">
            <a:avLst/>
          </a:prstGeom>
          <a:noFill/>
          <a:ln cap="flat" cmpd="sng" w="76200">
            <a:solidFill>
              <a:schemeClr val="accent1"/>
            </a:solidFill>
            <a:prstDash val="solid"/>
            <a:round/>
            <a:headEnd len="med" w="med" type="none"/>
            <a:tailEnd len="med" w="med" type="none"/>
          </a:ln>
        </p:spPr>
      </p:cxnSp>
      <p:pic>
        <p:nvPicPr>
          <p:cNvPr id="617" name="Google Shape;617;p56"/>
          <p:cNvPicPr preferRelativeResize="0"/>
          <p:nvPr/>
        </p:nvPicPr>
        <p:blipFill>
          <a:blip r:embed="rId4">
            <a:alphaModFix/>
          </a:blip>
          <a:stretch>
            <a:fillRect/>
          </a:stretch>
        </p:blipFill>
        <p:spPr>
          <a:xfrm>
            <a:off x="6542100" y="685177"/>
            <a:ext cx="2331894" cy="558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7"/>
          <p:cNvSpPr txBox="1"/>
          <p:nvPr>
            <p:ph idx="1" type="subTitle"/>
          </p:nvPr>
        </p:nvSpPr>
        <p:spPr>
          <a:xfrm>
            <a:off x="951625" y="1354425"/>
            <a:ext cx="3663300" cy="5127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sz="1400">
                <a:solidFill>
                  <a:schemeClr val="dk2"/>
                </a:solidFill>
                <a:latin typeface="Roboto"/>
                <a:ea typeface="Roboto"/>
                <a:cs typeface="Roboto"/>
                <a:sym typeface="Roboto"/>
              </a:rPr>
              <a:t>The capstone project course</a:t>
            </a:r>
            <a:endParaRPr sz="1400">
              <a:solidFill>
                <a:schemeClr val="dk2"/>
              </a:solidFill>
              <a:latin typeface="Roboto"/>
              <a:ea typeface="Roboto"/>
              <a:cs typeface="Roboto"/>
              <a:sym typeface="Roboto"/>
            </a:endParaRPr>
          </a:p>
          <a:p>
            <a:pPr indent="0" lvl="0" marL="0" rtl="0" algn="l">
              <a:spcBef>
                <a:spcPts val="0"/>
              </a:spcBef>
              <a:spcAft>
                <a:spcPts val="0"/>
              </a:spcAft>
              <a:buNone/>
            </a:pPr>
            <a:r>
              <a:rPr lang="en" sz="1400">
                <a:solidFill>
                  <a:schemeClr val="dk2"/>
                </a:solidFill>
                <a:latin typeface="Roboto"/>
                <a:ea typeface="Roboto"/>
                <a:cs typeface="Roboto"/>
                <a:sym typeface="Roboto"/>
              </a:rPr>
              <a:t>(worth one course/three credits) </a:t>
            </a:r>
            <a:endParaRPr sz="1400">
              <a:solidFill>
                <a:schemeClr val="dk2"/>
              </a:solidFill>
              <a:latin typeface="Roboto"/>
              <a:ea typeface="Roboto"/>
              <a:cs typeface="Roboto"/>
              <a:sym typeface="Roboto"/>
            </a:endParaRPr>
          </a:p>
        </p:txBody>
      </p:sp>
      <p:sp>
        <p:nvSpPr>
          <p:cNvPr id="623" name="Google Shape;623;p57"/>
          <p:cNvSpPr txBox="1"/>
          <p:nvPr>
            <p:ph idx="2" type="subTitle"/>
          </p:nvPr>
        </p:nvSpPr>
        <p:spPr>
          <a:xfrm>
            <a:off x="951624" y="732219"/>
            <a:ext cx="3190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Roboto"/>
                <a:ea typeface="Roboto"/>
                <a:cs typeface="Roboto"/>
                <a:sym typeface="Roboto"/>
              </a:rPr>
              <a:t>The Culminating Event</a:t>
            </a:r>
            <a:endParaRPr sz="2300">
              <a:latin typeface="Roboto"/>
              <a:ea typeface="Roboto"/>
              <a:cs typeface="Roboto"/>
              <a:sym typeface="Roboto"/>
            </a:endParaRPr>
          </a:p>
        </p:txBody>
      </p:sp>
      <p:sp>
        <p:nvSpPr>
          <p:cNvPr id="624" name="Google Shape;624;p57"/>
          <p:cNvSpPr txBox="1"/>
          <p:nvPr>
            <p:ph idx="4" type="subTitle"/>
          </p:nvPr>
        </p:nvSpPr>
        <p:spPr>
          <a:xfrm>
            <a:off x="951625" y="1828925"/>
            <a:ext cx="4036800" cy="2230200"/>
          </a:xfrm>
          <a:prstGeom prst="rect">
            <a:avLst/>
          </a:prstGeom>
        </p:spPr>
        <p:txBody>
          <a:bodyPr anchorCtr="0" anchor="t" bIns="0" lIns="91425" spcFirstLastPara="1" rIns="91425" wrap="square" tIns="91425">
            <a:noAutofit/>
          </a:bodyPr>
          <a:lstStyle/>
          <a:p>
            <a:pPr indent="-317500" lvl="0" marL="457200" rtl="0" algn="l">
              <a:spcBef>
                <a:spcPts val="0"/>
              </a:spcBef>
              <a:spcAft>
                <a:spcPts val="0"/>
              </a:spcAft>
              <a:buClr>
                <a:schemeClr val="dk2"/>
              </a:buClr>
              <a:buSzPts val="1400"/>
              <a:buFont typeface="Roboto"/>
              <a:buChar char="●"/>
            </a:pPr>
            <a:r>
              <a:rPr lang="en" sz="1200">
                <a:solidFill>
                  <a:schemeClr val="dk2"/>
                </a:solidFill>
                <a:latin typeface="Roboto"/>
                <a:ea typeface="Roboto"/>
                <a:cs typeface="Roboto"/>
                <a:sym typeface="Roboto"/>
              </a:rPr>
              <a:t>The capstone requires guidance from an advisor of the student’s choice.</a:t>
            </a:r>
            <a:endParaRPr sz="1200">
              <a:solidFill>
                <a:schemeClr val="dk2"/>
              </a:solidFill>
              <a:latin typeface="Roboto"/>
              <a:ea typeface="Roboto"/>
              <a:cs typeface="Roboto"/>
              <a:sym typeface="Roboto"/>
            </a:endParaRPr>
          </a:p>
          <a:p>
            <a:pPr indent="-317500" lvl="0" marL="457200" rtl="0" algn="l">
              <a:spcBef>
                <a:spcPts val="1000"/>
              </a:spcBef>
              <a:spcAft>
                <a:spcPts val="0"/>
              </a:spcAft>
              <a:buClr>
                <a:schemeClr val="dk2"/>
              </a:buClr>
              <a:buSzPts val="1400"/>
              <a:buFont typeface="Roboto"/>
              <a:buChar char="●"/>
            </a:pPr>
            <a:r>
              <a:rPr lang="en" sz="1200">
                <a:solidFill>
                  <a:schemeClr val="dk2"/>
                </a:solidFill>
                <a:latin typeface="Roboto"/>
                <a:ea typeface="Roboto"/>
                <a:cs typeface="Roboto"/>
                <a:sym typeface="Roboto"/>
              </a:rPr>
              <a:t>We offer a comprehensive capstone research course and hands-on mentorship to help students produce a project that helps them to become a thought leader in their chosen area of research.</a:t>
            </a:r>
            <a:endParaRPr sz="1200">
              <a:solidFill>
                <a:schemeClr val="dk2"/>
              </a:solidFill>
              <a:latin typeface="Roboto"/>
              <a:ea typeface="Roboto"/>
              <a:cs typeface="Roboto"/>
              <a:sym typeface="Roboto"/>
            </a:endParaRPr>
          </a:p>
          <a:p>
            <a:pPr indent="-317500" lvl="0" marL="457200" rtl="0" algn="l">
              <a:spcBef>
                <a:spcPts val="1000"/>
              </a:spcBef>
              <a:spcAft>
                <a:spcPts val="1000"/>
              </a:spcAft>
              <a:buClr>
                <a:schemeClr val="dk2"/>
              </a:buClr>
              <a:buSzPts val="1400"/>
              <a:buFont typeface="Roboto"/>
              <a:buChar char="●"/>
            </a:pPr>
            <a:r>
              <a:rPr lang="en" sz="1200">
                <a:solidFill>
                  <a:schemeClr val="dk2"/>
                </a:solidFill>
                <a:latin typeface="Roboto"/>
                <a:ea typeface="Roboto"/>
                <a:cs typeface="Roboto"/>
                <a:sym typeface="Roboto"/>
              </a:rPr>
              <a:t>Many of the capstone projects are published or form the basis of significant consulting/public speaking or personal career advancement.</a:t>
            </a:r>
            <a:endParaRPr sz="1200">
              <a:solidFill>
                <a:schemeClr val="dk2"/>
              </a:solidFill>
              <a:latin typeface="Roboto"/>
              <a:ea typeface="Roboto"/>
              <a:cs typeface="Roboto"/>
              <a:sym typeface="Roboto"/>
            </a:endParaRPr>
          </a:p>
        </p:txBody>
      </p:sp>
      <p:sp>
        <p:nvSpPr>
          <p:cNvPr id="625" name="Google Shape;625;p57"/>
          <p:cNvSpPr/>
          <p:nvPr/>
        </p:nvSpPr>
        <p:spPr>
          <a:xfrm>
            <a:off x="5155775" y="539500"/>
            <a:ext cx="3190500" cy="47433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626" name="Google Shape;626;p57"/>
          <p:cNvPicPr preferRelativeResize="0"/>
          <p:nvPr/>
        </p:nvPicPr>
        <p:blipFill rotWithShape="1">
          <a:blip r:embed="rId3">
            <a:alphaModFix/>
          </a:blip>
          <a:srcRect b="13748" l="0" r="0" t="13740"/>
          <a:stretch/>
        </p:blipFill>
        <p:spPr>
          <a:xfrm>
            <a:off x="5754900" y="774525"/>
            <a:ext cx="3389099" cy="4368974"/>
          </a:xfrm>
          <a:prstGeom prst="rect">
            <a:avLst/>
          </a:prstGeom>
          <a:noFill/>
          <a:ln>
            <a:noFill/>
          </a:ln>
        </p:spPr>
      </p:pic>
      <p:cxnSp>
        <p:nvCxnSpPr>
          <p:cNvPr id="627" name="Google Shape;627;p57">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28" name="Google Shape;628;p57">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29" name="Google Shape;629;p57"/>
          <p:cNvCxnSpPr/>
          <p:nvPr/>
        </p:nvCxnSpPr>
        <p:spPr>
          <a:xfrm rot="10800000">
            <a:off x="1064658" y="635734"/>
            <a:ext cx="312900" cy="0"/>
          </a:xfrm>
          <a:prstGeom prst="straightConnector1">
            <a:avLst/>
          </a:prstGeom>
          <a:noFill/>
          <a:ln cap="flat" cmpd="sng" w="76200">
            <a:solidFill>
              <a:schemeClr val="accent5"/>
            </a:solidFill>
            <a:prstDash val="solid"/>
            <a:round/>
            <a:headEnd len="med" w="med" type="none"/>
            <a:tailEnd len="med" w="med" type="none"/>
          </a:ln>
        </p:spPr>
      </p:cxnSp>
      <p:sp>
        <p:nvSpPr>
          <p:cNvPr id="630" name="Google Shape;630;p57"/>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631" name="Google Shape;631;p57"/>
          <p:cNvSpPr txBox="1"/>
          <p:nvPr>
            <p:ph idx="3"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pic>
        <p:nvPicPr>
          <p:cNvPr id="632" name="Google Shape;632;p57"/>
          <p:cNvPicPr preferRelativeResize="0"/>
          <p:nvPr/>
        </p:nvPicPr>
        <p:blipFill>
          <a:blip r:embed="rId4">
            <a:alphaModFix/>
          </a:blip>
          <a:stretch>
            <a:fillRect/>
          </a:stretch>
        </p:blipFill>
        <p:spPr>
          <a:xfrm>
            <a:off x="1743212" y="4270975"/>
            <a:ext cx="2638022" cy="631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58"/>
          <p:cNvSpPr txBox="1"/>
          <p:nvPr>
            <p:ph type="title"/>
          </p:nvPr>
        </p:nvSpPr>
        <p:spPr>
          <a:xfrm>
            <a:off x="5292000" y="2372649"/>
            <a:ext cx="3582000" cy="146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Our</a:t>
            </a:r>
            <a:endParaRPr sz="4200"/>
          </a:p>
          <a:p>
            <a:pPr indent="0" lvl="0" marL="0" rtl="0" algn="l">
              <a:spcBef>
                <a:spcPts val="0"/>
              </a:spcBef>
              <a:spcAft>
                <a:spcPts val="0"/>
              </a:spcAft>
              <a:buNone/>
            </a:pPr>
            <a:r>
              <a:rPr lang="en" sz="4200"/>
              <a:t>Faculty</a:t>
            </a:r>
            <a:endParaRPr sz="4200"/>
          </a:p>
        </p:txBody>
      </p:sp>
      <p:sp>
        <p:nvSpPr>
          <p:cNvPr id="638" name="Google Shape;638;p58"/>
          <p:cNvSpPr/>
          <p:nvPr/>
        </p:nvSpPr>
        <p:spPr>
          <a:xfrm>
            <a:off x="-75425" y="1582600"/>
            <a:ext cx="4267800" cy="27645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639" name="Google Shape;639;p58"/>
          <p:cNvPicPr preferRelativeResize="0"/>
          <p:nvPr/>
        </p:nvPicPr>
        <p:blipFill rotWithShape="1">
          <a:blip r:embed="rId3">
            <a:alphaModFix/>
          </a:blip>
          <a:srcRect b="0" l="8417" r="8408" t="0"/>
          <a:stretch/>
        </p:blipFill>
        <p:spPr>
          <a:xfrm>
            <a:off x="0" y="1026500"/>
            <a:ext cx="3777700" cy="3027249"/>
          </a:xfrm>
          <a:prstGeom prst="rect">
            <a:avLst/>
          </a:prstGeom>
          <a:noFill/>
          <a:ln>
            <a:noFill/>
          </a:ln>
        </p:spPr>
      </p:pic>
      <p:cxnSp>
        <p:nvCxnSpPr>
          <p:cNvPr id="640" name="Google Shape;640;p58">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41" name="Google Shape;641;p58">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42" name="Google Shape;642;p58"/>
          <p:cNvCxnSpPr/>
          <p:nvPr/>
        </p:nvCxnSpPr>
        <p:spPr>
          <a:xfrm>
            <a:off x="5039175" y="1625200"/>
            <a:ext cx="0" cy="2961300"/>
          </a:xfrm>
          <a:prstGeom prst="straightConnector1">
            <a:avLst/>
          </a:prstGeom>
          <a:noFill/>
          <a:ln cap="flat" cmpd="sng" w="76200">
            <a:solidFill>
              <a:schemeClr val="accent1"/>
            </a:solidFill>
            <a:prstDash val="solid"/>
            <a:round/>
            <a:headEnd len="med" w="med" type="none"/>
            <a:tailEnd len="med" w="med" type="none"/>
          </a:ln>
        </p:spPr>
      </p:cxnSp>
      <p:pic>
        <p:nvPicPr>
          <p:cNvPr id="643" name="Google Shape;643;p58"/>
          <p:cNvPicPr preferRelativeResize="0"/>
          <p:nvPr/>
        </p:nvPicPr>
        <p:blipFill>
          <a:blip r:embed="rId4">
            <a:alphaModFix/>
          </a:blip>
          <a:stretch>
            <a:fillRect/>
          </a:stretch>
        </p:blipFill>
        <p:spPr>
          <a:xfrm>
            <a:off x="6542100" y="685177"/>
            <a:ext cx="2331894" cy="558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9"/>
          <p:cNvSpPr/>
          <p:nvPr/>
        </p:nvSpPr>
        <p:spPr>
          <a:xfrm>
            <a:off x="5420350" y="712350"/>
            <a:ext cx="2544000" cy="36108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sp>
        <p:nvSpPr>
          <p:cNvPr id="649" name="Google Shape;649;p59"/>
          <p:cNvSpPr txBox="1"/>
          <p:nvPr>
            <p:ph type="title"/>
          </p:nvPr>
        </p:nvSpPr>
        <p:spPr>
          <a:xfrm>
            <a:off x="692450" y="913800"/>
            <a:ext cx="3796500" cy="49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Potential Electives</a:t>
            </a:r>
            <a:endParaRPr sz="3200">
              <a:solidFill>
                <a:schemeClr val="accent2"/>
              </a:solidFill>
              <a:latin typeface="Roboto"/>
              <a:ea typeface="Roboto"/>
              <a:cs typeface="Roboto"/>
              <a:sym typeface="Roboto"/>
            </a:endParaRPr>
          </a:p>
        </p:txBody>
      </p:sp>
      <p:sp>
        <p:nvSpPr>
          <p:cNvPr id="650" name="Google Shape;650;p59"/>
          <p:cNvSpPr txBox="1"/>
          <p:nvPr>
            <p:ph idx="1" type="subTitle"/>
          </p:nvPr>
        </p:nvSpPr>
        <p:spPr>
          <a:xfrm>
            <a:off x="3644450" y="1652275"/>
            <a:ext cx="3725100" cy="229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solidFill>
                  <a:schemeClr val="accent1"/>
                </a:solidFill>
              </a:rPr>
              <a:t>Courses such as:</a:t>
            </a:r>
            <a:endParaRPr b="1" sz="1400">
              <a:solidFill>
                <a:schemeClr val="accent1"/>
              </a:solidFill>
            </a:endParaRPr>
          </a:p>
          <a:p>
            <a:pPr indent="-317500" lvl="0" marL="457200" rtl="0" algn="l">
              <a:lnSpc>
                <a:spcPct val="100000"/>
              </a:lnSpc>
              <a:spcBef>
                <a:spcPts val="500"/>
              </a:spcBef>
              <a:spcAft>
                <a:spcPts val="0"/>
              </a:spcAft>
              <a:buClr>
                <a:schemeClr val="dk2"/>
              </a:buClr>
              <a:buSzPts val="1400"/>
              <a:buChar char="●"/>
            </a:pPr>
            <a:r>
              <a:rPr lang="en" sz="1400">
                <a:solidFill>
                  <a:schemeClr val="dk2"/>
                </a:solidFill>
              </a:rPr>
              <a:t>Negotiations, Reputation Management, Digital and Social Media Management, Leadership Communication.</a:t>
            </a:r>
            <a:endParaRPr sz="1400">
              <a:solidFill>
                <a:schemeClr val="dk2"/>
              </a:solidFill>
            </a:endParaRPr>
          </a:p>
          <a:p>
            <a:pPr indent="-317500" lvl="0" marL="457200" rtl="0" algn="l">
              <a:lnSpc>
                <a:spcPct val="100000"/>
              </a:lnSpc>
              <a:spcBef>
                <a:spcPts val="500"/>
              </a:spcBef>
              <a:spcAft>
                <a:spcPts val="0"/>
              </a:spcAft>
              <a:buClr>
                <a:schemeClr val="dk2"/>
              </a:buClr>
              <a:buSzPts val="1400"/>
              <a:buChar char="●"/>
            </a:pPr>
            <a:r>
              <a:rPr lang="en" sz="1400">
                <a:solidFill>
                  <a:schemeClr val="dk2"/>
                </a:solidFill>
              </a:rPr>
              <a:t>Taught by McMaster professors or select industry experts.</a:t>
            </a:r>
            <a:endParaRPr sz="1400">
              <a:solidFill>
                <a:schemeClr val="dk2"/>
              </a:solidFill>
            </a:endParaRPr>
          </a:p>
          <a:p>
            <a:pPr indent="-317500" lvl="0" marL="457200" rtl="0" algn="l">
              <a:lnSpc>
                <a:spcPct val="100000"/>
              </a:lnSpc>
              <a:spcBef>
                <a:spcPts val="500"/>
              </a:spcBef>
              <a:spcAft>
                <a:spcPts val="0"/>
              </a:spcAft>
              <a:buClr>
                <a:schemeClr val="dk2"/>
              </a:buClr>
              <a:buSzPts val="1400"/>
              <a:buChar char="●"/>
            </a:pPr>
            <a:r>
              <a:rPr lang="en" sz="1400">
                <a:solidFill>
                  <a:schemeClr val="dk2"/>
                </a:solidFill>
              </a:rPr>
              <a:t>Students vote on summer electives during the February residency.</a:t>
            </a:r>
            <a:endParaRPr sz="1400">
              <a:solidFill>
                <a:schemeClr val="dk2"/>
              </a:solidFill>
            </a:endParaRPr>
          </a:p>
          <a:p>
            <a:pPr indent="0" lvl="0" marL="457200" rtl="0" algn="l">
              <a:lnSpc>
                <a:spcPct val="100000"/>
              </a:lnSpc>
              <a:spcBef>
                <a:spcPts val="500"/>
              </a:spcBef>
              <a:spcAft>
                <a:spcPts val="0"/>
              </a:spcAft>
              <a:buNone/>
            </a:pPr>
            <a:r>
              <a:t/>
            </a:r>
            <a:endParaRPr sz="1400">
              <a:solidFill>
                <a:schemeClr val="dk2"/>
              </a:solidFill>
            </a:endParaRPr>
          </a:p>
          <a:p>
            <a:pPr indent="0" lvl="0" marL="0" rtl="0" algn="l">
              <a:spcBef>
                <a:spcPts val="500"/>
              </a:spcBef>
              <a:spcAft>
                <a:spcPts val="0"/>
              </a:spcAft>
              <a:buNone/>
            </a:pPr>
            <a:r>
              <a:t/>
            </a:r>
            <a:endParaRPr sz="1400">
              <a:solidFill>
                <a:schemeClr val="dk2"/>
              </a:solidFill>
            </a:endParaRPr>
          </a:p>
          <a:p>
            <a:pPr indent="0" lvl="0" marL="0" rtl="0" algn="l">
              <a:spcBef>
                <a:spcPts val="0"/>
              </a:spcBef>
              <a:spcAft>
                <a:spcPts val="0"/>
              </a:spcAft>
              <a:buNone/>
            </a:pPr>
            <a:r>
              <a:t/>
            </a:r>
            <a:endParaRPr sz="1400">
              <a:solidFill>
                <a:schemeClr val="dk2"/>
              </a:solidFill>
            </a:endParaRPr>
          </a:p>
        </p:txBody>
      </p:sp>
      <p:cxnSp>
        <p:nvCxnSpPr>
          <p:cNvPr id="651" name="Google Shape;651;p59">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52" name="Google Shape;652;p59">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pic>
        <p:nvPicPr>
          <p:cNvPr id="653" name="Google Shape;653;p59"/>
          <p:cNvPicPr preferRelativeResize="0"/>
          <p:nvPr/>
        </p:nvPicPr>
        <p:blipFill>
          <a:blip r:embed="rId3">
            <a:alphaModFix/>
          </a:blip>
          <a:stretch>
            <a:fillRect/>
          </a:stretch>
        </p:blipFill>
        <p:spPr>
          <a:xfrm>
            <a:off x="2874212" y="4386750"/>
            <a:ext cx="2638022" cy="631600"/>
          </a:xfrm>
          <a:prstGeom prst="rect">
            <a:avLst/>
          </a:prstGeom>
          <a:noFill/>
          <a:ln>
            <a:noFill/>
          </a:ln>
        </p:spPr>
      </p:pic>
      <p:sp>
        <p:nvSpPr>
          <p:cNvPr id="654" name="Google Shape;654;p59"/>
          <p:cNvSpPr txBox="1"/>
          <p:nvPr>
            <p:ph idx="2"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655" name="Google Shape;655;p59"/>
          <p:cNvSpPr txBox="1"/>
          <p:nvPr>
            <p:ph idx="3"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60"/>
          <p:cNvSpPr txBox="1"/>
          <p:nvPr>
            <p:ph idx="17"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Fees and Expenses</a:t>
            </a:r>
            <a:endParaRPr>
              <a:latin typeface="Roboto"/>
              <a:ea typeface="Roboto"/>
              <a:cs typeface="Roboto"/>
              <a:sym typeface="Roboto"/>
            </a:endParaRPr>
          </a:p>
        </p:txBody>
      </p:sp>
      <p:sp>
        <p:nvSpPr>
          <p:cNvPr id="661" name="Google Shape;661;p60"/>
          <p:cNvSpPr txBox="1"/>
          <p:nvPr>
            <p:ph idx="1" type="subTitle"/>
          </p:nvPr>
        </p:nvSpPr>
        <p:spPr>
          <a:xfrm>
            <a:off x="995250" y="1253839"/>
            <a:ext cx="7733400" cy="30141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Application:</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300">
                <a:solidFill>
                  <a:schemeClr val="dk2"/>
                </a:solidFill>
                <a:latin typeface="Roboto"/>
                <a:ea typeface="Roboto"/>
                <a:cs typeface="Roboto"/>
                <a:sym typeface="Roboto"/>
              </a:rPr>
              <a:t>$110.00 (one-time non-refundable fee), payable online by credit card.</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Tuition:</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Approximately $4,348.83 (Canadian) and $5,259.24 (International) per 3-credit course – cost per term is $8697.66 and $10518.48 for two courses. The full cost of the program is payable on a course-by-course basis and 12 courses are required to graduate.</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Misc. Fees:</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$608.00 (Rate varies annually). Please see School of Graduate Studies Calendar, Section 5.</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Travel:</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Varies with individual. Current program participants come from all over Canada.</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cxnSp>
        <p:nvCxnSpPr>
          <p:cNvPr id="662" name="Google Shape;662;p60">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63" name="Google Shape;663;p60">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64" name="Google Shape;664;p60"/>
          <p:cNvCxnSpPr/>
          <p:nvPr/>
        </p:nvCxnSpPr>
        <p:spPr>
          <a:xfrm rot="10800000">
            <a:off x="1092891" y="1185864"/>
            <a:ext cx="378000" cy="0"/>
          </a:xfrm>
          <a:prstGeom prst="straightConnector1">
            <a:avLst/>
          </a:prstGeom>
          <a:noFill/>
          <a:ln cap="flat" cmpd="sng" w="76200">
            <a:solidFill>
              <a:schemeClr val="accent5"/>
            </a:solidFill>
            <a:prstDash val="solid"/>
            <a:round/>
            <a:headEnd len="med" w="med" type="none"/>
            <a:tailEnd len="med" w="med" type="none"/>
          </a:ln>
        </p:spPr>
      </p:cxnSp>
      <p:pic>
        <p:nvPicPr>
          <p:cNvPr id="665" name="Google Shape;665;p60"/>
          <p:cNvPicPr preferRelativeResize="0"/>
          <p:nvPr/>
        </p:nvPicPr>
        <p:blipFill>
          <a:blip r:embed="rId3">
            <a:alphaModFix/>
          </a:blip>
          <a:stretch>
            <a:fillRect/>
          </a:stretch>
        </p:blipFill>
        <p:spPr>
          <a:xfrm>
            <a:off x="2874212" y="4386750"/>
            <a:ext cx="2638022" cy="631600"/>
          </a:xfrm>
          <a:prstGeom prst="rect">
            <a:avLst/>
          </a:prstGeom>
          <a:noFill/>
          <a:ln>
            <a:noFill/>
          </a:ln>
        </p:spPr>
      </p:pic>
      <p:sp>
        <p:nvSpPr>
          <p:cNvPr id="666" name="Google Shape;666;p60"/>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667" name="Google Shape;667;p60"/>
          <p:cNvSpPr txBox="1"/>
          <p:nvPr>
            <p:ph idx="5"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61"/>
          <p:cNvSpPr txBox="1"/>
          <p:nvPr>
            <p:ph idx="17"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Fees and Expenses</a:t>
            </a:r>
            <a:endParaRPr>
              <a:latin typeface="Roboto"/>
              <a:ea typeface="Roboto"/>
              <a:cs typeface="Roboto"/>
              <a:sym typeface="Roboto"/>
            </a:endParaRPr>
          </a:p>
        </p:txBody>
      </p:sp>
      <p:sp>
        <p:nvSpPr>
          <p:cNvPr id="673" name="Google Shape;673;p61"/>
          <p:cNvSpPr txBox="1"/>
          <p:nvPr>
            <p:ph idx="1" type="subTitle"/>
          </p:nvPr>
        </p:nvSpPr>
        <p:spPr>
          <a:xfrm>
            <a:off x="995250" y="1253839"/>
            <a:ext cx="7733400" cy="30141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Meals</a:t>
            </a:r>
            <a:r>
              <a:rPr lang="en" sz="1800">
                <a:solidFill>
                  <a:schemeClr val="accent1"/>
                </a:solidFill>
                <a:latin typeface="Roboto Medium"/>
                <a:ea typeface="Roboto Medium"/>
                <a:cs typeface="Roboto Medium"/>
                <a:sym typeface="Roboto Medium"/>
              </a:rPr>
              <a:t>:</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300">
                <a:solidFill>
                  <a:schemeClr val="dk2"/>
                </a:solidFill>
                <a:latin typeface="Roboto"/>
                <a:ea typeface="Roboto"/>
                <a:cs typeface="Roboto"/>
                <a:sym typeface="Roboto"/>
              </a:rPr>
              <a:t>Health-conscious meals are provided during the residency (including breakfast, lunch and coffee breaks). Some meals are provided during social events (usually 2 per residency).</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Lodging</a:t>
            </a:r>
            <a:r>
              <a:rPr lang="en" sz="1800">
                <a:solidFill>
                  <a:schemeClr val="accent1"/>
                </a:solidFill>
                <a:latin typeface="Roboto Medium"/>
                <a:ea typeface="Roboto Medium"/>
                <a:cs typeface="Roboto Medium"/>
                <a:sym typeface="Roboto Medium"/>
              </a:rPr>
              <a:t>:</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Ranging from $99 - $150 per night plus local taxes (at nearby hotels or AirBnBs).</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Transport:</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$40-45 each way to/from Hamilton International Airport; $80-100 each way from Pearson International Airport.</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rPr lang="en" sz="1800">
                <a:solidFill>
                  <a:schemeClr val="accent1"/>
                </a:solidFill>
                <a:latin typeface="Roboto Medium"/>
                <a:ea typeface="Roboto Medium"/>
                <a:cs typeface="Roboto Medium"/>
                <a:sym typeface="Roboto Medium"/>
              </a:rPr>
              <a:t>Parking</a:t>
            </a:r>
            <a:r>
              <a:rPr lang="en" sz="1800">
                <a:solidFill>
                  <a:schemeClr val="accent1"/>
                </a:solidFill>
                <a:latin typeface="Roboto Medium"/>
                <a:ea typeface="Roboto Medium"/>
                <a:cs typeface="Roboto Medium"/>
                <a:sym typeface="Roboto Medium"/>
              </a:rPr>
              <a:t>:</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300">
                <a:solidFill>
                  <a:schemeClr val="dk2"/>
                </a:solidFill>
                <a:latin typeface="Roboto"/>
                <a:ea typeface="Roboto"/>
                <a:cs typeface="Roboto"/>
                <a:sym typeface="Roboto"/>
              </a:rPr>
              <a:t>If you have a vehicle, parking is available at $20.00 per day on McMaster campus.</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cxnSp>
        <p:nvCxnSpPr>
          <p:cNvPr id="674" name="Google Shape;674;p61">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75" name="Google Shape;675;p61">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76" name="Google Shape;676;p61"/>
          <p:cNvCxnSpPr/>
          <p:nvPr/>
        </p:nvCxnSpPr>
        <p:spPr>
          <a:xfrm rot="10800000">
            <a:off x="1092891" y="1185864"/>
            <a:ext cx="378000" cy="0"/>
          </a:xfrm>
          <a:prstGeom prst="straightConnector1">
            <a:avLst/>
          </a:prstGeom>
          <a:noFill/>
          <a:ln cap="flat" cmpd="sng" w="76200">
            <a:solidFill>
              <a:schemeClr val="accent5"/>
            </a:solidFill>
            <a:prstDash val="solid"/>
            <a:round/>
            <a:headEnd len="med" w="med" type="none"/>
            <a:tailEnd len="med" w="med" type="none"/>
          </a:ln>
        </p:spPr>
      </p:cxnSp>
      <p:pic>
        <p:nvPicPr>
          <p:cNvPr id="677" name="Google Shape;677;p61"/>
          <p:cNvPicPr preferRelativeResize="0"/>
          <p:nvPr/>
        </p:nvPicPr>
        <p:blipFill>
          <a:blip r:embed="rId3">
            <a:alphaModFix/>
          </a:blip>
          <a:stretch>
            <a:fillRect/>
          </a:stretch>
        </p:blipFill>
        <p:spPr>
          <a:xfrm>
            <a:off x="2874212" y="4386750"/>
            <a:ext cx="2638022" cy="631600"/>
          </a:xfrm>
          <a:prstGeom prst="rect">
            <a:avLst/>
          </a:prstGeom>
          <a:noFill/>
          <a:ln>
            <a:noFill/>
          </a:ln>
        </p:spPr>
      </p:pic>
      <p:sp>
        <p:nvSpPr>
          <p:cNvPr id="678" name="Google Shape;678;p61"/>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679" name="Google Shape;679;p61"/>
          <p:cNvSpPr txBox="1"/>
          <p:nvPr>
            <p:ph idx="5"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62"/>
          <p:cNvSpPr txBox="1"/>
          <p:nvPr>
            <p:ph idx="4" type="title"/>
          </p:nvPr>
        </p:nvSpPr>
        <p:spPr>
          <a:xfrm>
            <a:off x="479833" y="2738396"/>
            <a:ext cx="1669500" cy="42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$105,000</a:t>
            </a:r>
            <a:endParaRPr sz="2700"/>
          </a:p>
        </p:txBody>
      </p:sp>
      <p:sp>
        <p:nvSpPr>
          <p:cNvPr id="685" name="Google Shape;685;p62"/>
          <p:cNvSpPr txBox="1"/>
          <p:nvPr>
            <p:ph type="title"/>
          </p:nvPr>
        </p:nvSpPr>
        <p:spPr>
          <a:xfrm>
            <a:off x="459556" y="1386500"/>
            <a:ext cx="1671300" cy="4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$110,192</a:t>
            </a:r>
            <a:endParaRPr sz="2700"/>
          </a:p>
        </p:txBody>
      </p:sp>
      <p:sp>
        <p:nvSpPr>
          <p:cNvPr id="686" name="Google Shape;686;p62"/>
          <p:cNvSpPr txBox="1"/>
          <p:nvPr>
            <p:ph idx="2" type="title"/>
          </p:nvPr>
        </p:nvSpPr>
        <p:spPr>
          <a:xfrm>
            <a:off x="2630573" y="1386500"/>
            <a:ext cx="1669500" cy="4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$124,893</a:t>
            </a:r>
            <a:endParaRPr sz="2700"/>
          </a:p>
        </p:txBody>
      </p:sp>
      <p:sp>
        <p:nvSpPr>
          <p:cNvPr id="687" name="Google Shape;687;p62"/>
          <p:cNvSpPr txBox="1"/>
          <p:nvPr>
            <p:ph idx="6" type="title"/>
          </p:nvPr>
        </p:nvSpPr>
        <p:spPr>
          <a:xfrm>
            <a:off x="2650868" y="2738396"/>
            <a:ext cx="1669500" cy="42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$99,500</a:t>
            </a:r>
            <a:endParaRPr sz="2700"/>
          </a:p>
        </p:txBody>
      </p:sp>
      <p:cxnSp>
        <p:nvCxnSpPr>
          <p:cNvPr id="688" name="Google Shape;688;p62"/>
          <p:cNvCxnSpPr/>
          <p:nvPr/>
        </p:nvCxnSpPr>
        <p:spPr>
          <a:xfrm>
            <a:off x="2720066" y="2756382"/>
            <a:ext cx="312000" cy="0"/>
          </a:xfrm>
          <a:prstGeom prst="straightConnector1">
            <a:avLst/>
          </a:prstGeom>
          <a:noFill/>
          <a:ln cap="flat" cmpd="sng" w="76200">
            <a:solidFill>
              <a:schemeClr val="accent5"/>
            </a:solidFill>
            <a:prstDash val="solid"/>
            <a:round/>
            <a:headEnd len="med" w="med" type="none"/>
            <a:tailEnd len="med" w="med" type="none"/>
          </a:ln>
        </p:spPr>
      </p:cxnSp>
      <p:cxnSp>
        <p:nvCxnSpPr>
          <p:cNvPr id="689" name="Google Shape;689;p62"/>
          <p:cNvCxnSpPr/>
          <p:nvPr/>
        </p:nvCxnSpPr>
        <p:spPr>
          <a:xfrm>
            <a:off x="2699791" y="1394999"/>
            <a:ext cx="312000" cy="0"/>
          </a:xfrm>
          <a:prstGeom prst="straightConnector1">
            <a:avLst/>
          </a:prstGeom>
          <a:noFill/>
          <a:ln cap="flat" cmpd="sng" w="76200">
            <a:solidFill>
              <a:schemeClr val="accent5"/>
            </a:solidFill>
            <a:prstDash val="solid"/>
            <a:round/>
            <a:headEnd len="med" w="med" type="none"/>
            <a:tailEnd len="med" w="med" type="none"/>
          </a:ln>
        </p:spPr>
      </p:cxnSp>
      <p:cxnSp>
        <p:nvCxnSpPr>
          <p:cNvPr id="690" name="Google Shape;690;p62"/>
          <p:cNvCxnSpPr/>
          <p:nvPr/>
        </p:nvCxnSpPr>
        <p:spPr>
          <a:xfrm>
            <a:off x="549470" y="2756382"/>
            <a:ext cx="312000" cy="0"/>
          </a:xfrm>
          <a:prstGeom prst="straightConnector1">
            <a:avLst/>
          </a:prstGeom>
          <a:noFill/>
          <a:ln cap="flat" cmpd="sng" w="76200">
            <a:solidFill>
              <a:schemeClr val="accent5"/>
            </a:solidFill>
            <a:prstDash val="solid"/>
            <a:round/>
            <a:headEnd len="med" w="med" type="none"/>
            <a:tailEnd len="med" w="med" type="none"/>
          </a:ln>
        </p:spPr>
      </p:cxnSp>
      <p:cxnSp>
        <p:nvCxnSpPr>
          <p:cNvPr id="691" name="Google Shape;691;p62"/>
          <p:cNvCxnSpPr/>
          <p:nvPr/>
        </p:nvCxnSpPr>
        <p:spPr>
          <a:xfrm>
            <a:off x="529195" y="1394999"/>
            <a:ext cx="312000" cy="0"/>
          </a:xfrm>
          <a:prstGeom prst="straightConnector1">
            <a:avLst/>
          </a:prstGeom>
          <a:noFill/>
          <a:ln cap="flat" cmpd="sng" w="76200">
            <a:solidFill>
              <a:schemeClr val="accent5"/>
            </a:solidFill>
            <a:prstDash val="solid"/>
            <a:round/>
            <a:headEnd len="med" w="med" type="none"/>
            <a:tailEnd len="med" w="med" type="none"/>
          </a:ln>
        </p:spPr>
      </p:cxnSp>
      <p:sp>
        <p:nvSpPr>
          <p:cNvPr id="692" name="Google Shape;692;p62"/>
          <p:cNvSpPr txBox="1"/>
          <p:nvPr>
            <p:ph idx="3" type="subTitle"/>
          </p:nvPr>
        </p:nvSpPr>
        <p:spPr>
          <a:xfrm>
            <a:off x="2630578" y="1885049"/>
            <a:ext cx="1671300" cy="3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Rotman Executive MBA</a:t>
            </a:r>
            <a:endParaRPr sz="1200">
              <a:solidFill>
                <a:schemeClr val="dk2"/>
              </a:solidFill>
            </a:endParaRPr>
          </a:p>
        </p:txBody>
      </p:sp>
      <p:sp>
        <p:nvSpPr>
          <p:cNvPr id="693" name="Google Shape;693;p62"/>
          <p:cNvSpPr txBox="1"/>
          <p:nvPr>
            <p:ph idx="1" type="subTitle"/>
          </p:nvPr>
        </p:nvSpPr>
        <p:spPr>
          <a:xfrm>
            <a:off x="459556" y="1885049"/>
            <a:ext cx="1671300" cy="3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Schulich/Kellogg Executive MBA</a:t>
            </a:r>
            <a:endParaRPr sz="1200">
              <a:solidFill>
                <a:schemeClr val="dk2"/>
              </a:solidFill>
            </a:endParaRPr>
          </a:p>
        </p:txBody>
      </p:sp>
      <p:sp>
        <p:nvSpPr>
          <p:cNvPr id="694" name="Google Shape;694;p62"/>
          <p:cNvSpPr txBox="1"/>
          <p:nvPr>
            <p:ph idx="7" type="subTitle"/>
          </p:nvPr>
        </p:nvSpPr>
        <p:spPr>
          <a:xfrm>
            <a:off x="2650849" y="3236941"/>
            <a:ext cx="1671300" cy="36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McGill Desautels Executive MBA</a:t>
            </a:r>
            <a:endParaRPr sz="1200">
              <a:solidFill>
                <a:schemeClr val="dk2"/>
              </a:solidFill>
            </a:endParaRPr>
          </a:p>
        </p:txBody>
      </p:sp>
      <p:sp>
        <p:nvSpPr>
          <p:cNvPr id="695" name="Google Shape;695;p62"/>
          <p:cNvSpPr txBox="1"/>
          <p:nvPr>
            <p:ph idx="5" type="subTitle"/>
          </p:nvPr>
        </p:nvSpPr>
        <p:spPr>
          <a:xfrm>
            <a:off x="479822" y="3236941"/>
            <a:ext cx="1671300" cy="36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Queen’s Smith School of Business E-MBA</a:t>
            </a:r>
            <a:endParaRPr sz="1200">
              <a:solidFill>
                <a:schemeClr val="dk2"/>
              </a:solidFill>
            </a:endParaRPr>
          </a:p>
        </p:txBody>
      </p:sp>
      <p:cxnSp>
        <p:nvCxnSpPr>
          <p:cNvPr id="696" name="Google Shape;696;p62">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697" name="Google Shape;697;p62">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sp>
        <p:nvSpPr>
          <p:cNvPr id="698" name="Google Shape;698;p62"/>
          <p:cNvSpPr txBox="1"/>
          <p:nvPr/>
        </p:nvSpPr>
        <p:spPr>
          <a:xfrm>
            <a:off x="774600" y="484275"/>
            <a:ext cx="75948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latin typeface="Roboto"/>
                <a:ea typeface="Roboto"/>
                <a:cs typeface="Roboto"/>
                <a:sym typeface="Roboto"/>
              </a:rPr>
              <a:t>Executive Graduate </a:t>
            </a:r>
            <a:r>
              <a:rPr b="1" lang="en" sz="2800">
                <a:latin typeface="Roboto"/>
                <a:ea typeface="Roboto"/>
                <a:cs typeface="Roboto"/>
                <a:sym typeface="Roboto"/>
              </a:rPr>
              <a:t>Program Cost Comparison</a:t>
            </a:r>
            <a:endParaRPr b="1" sz="2800">
              <a:solidFill>
                <a:srgbClr val="000000"/>
              </a:solidFill>
              <a:latin typeface="Roboto"/>
              <a:ea typeface="Roboto"/>
              <a:cs typeface="Roboto"/>
              <a:sym typeface="Roboto"/>
            </a:endParaRPr>
          </a:p>
        </p:txBody>
      </p:sp>
      <p:sp>
        <p:nvSpPr>
          <p:cNvPr id="699" name="Google Shape;699;p62"/>
          <p:cNvSpPr txBox="1"/>
          <p:nvPr>
            <p:ph idx="2" type="title"/>
          </p:nvPr>
        </p:nvSpPr>
        <p:spPr>
          <a:xfrm>
            <a:off x="4801590" y="1386500"/>
            <a:ext cx="1669500" cy="4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$119,900</a:t>
            </a:r>
            <a:endParaRPr sz="2700"/>
          </a:p>
        </p:txBody>
      </p:sp>
      <p:sp>
        <p:nvSpPr>
          <p:cNvPr id="700" name="Google Shape;700;p62"/>
          <p:cNvSpPr txBox="1"/>
          <p:nvPr>
            <p:ph idx="6" type="title"/>
          </p:nvPr>
        </p:nvSpPr>
        <p:spPr>
          <a:xfrm>
            <a:off x="4821885" y="2738396"/>
            <a:ext cx="1669500" cy="42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$82,674</a:t>
            </a:r>
            <a:endParaRPr sz="2700"/>
          </a:p>
        </p:txBody>
      </p:sp>
      <p:cxnSp>
        <p:nvCxnSpPr>
          <p:cNvPr id="701" name="Google Shape;701;p62"/>
          <p:cNvCxnSpPr/>
          <p:nvPr/>
        </p:nvCxnSpPr>
        <p:spPr>
          <a:xfrm>
            <a:off x="4891084" y="2756382"/>
            <a:ext cx="312000" cy="0"/>
          </a:xfrm>
          <a:prstGeom prst="straightConnector1">
            <a:avLst/>
          </a:prstGeom>
          <a:noFill/>
          <a:ln cap="flat" cmpd="sng" w="76200">
            <a:solidFill>
              <a:schemeClr val="accent5"/>
            </a:solidFill>
            <a:prstDash val="solid"/>
            <a:round/>
            <a:headEnd len="med" w="med" type="none"/>
            <a:tailEnd len="med" w="med" type="none"/>
          </a:ln>
        </p:spPr>
      </p:cxnSp>
      <p:cxnSp>
        <p:nvCxnSpPr>
          <p:cNvPr id="702" name="Google Shape;702;p62"/>
          <p:cNvCxnSpPr/>
          <p:nvPr/>
        </p:nvCxnSpPr>
        <p:spPr>
          <a:xfrm>
            <a:off x="4870809" y="1394999"/>
            <a:ext cx="312000" cy="0"/>
          </a:xfrm>
          <a:prstGeom prst="straightConnector1">
            <a:avLst/>
          </a:prstGeom>
          <a:noFill/>
          <a:ln cap="flat" cmpd="sng" w="76200">
            <a:solidFill>
              <a:schemeClr val="accent5"/>
            </a:solidFill>
            <a:prstDash val="solid"/>
            <a:round/>
            <a:headEnd len="med" w="med" type="none"/>
            <a:tailEnd len="med" w="med" type="none"/>
          </a:ln>
        </p:spPr>
      </p:cxnSp>
      <p:sp>
        <p:nvSpPr>
          <p:cNvPr id="703" name="Google Shape;703;p62"/>
          <p:cNvSpPr txBox="1"/>
          <p:nvPr>
            <p:ph idx="3" type="subTitle"/>
          </p:nvPr>
        </p:nvSpPr>
        <p:spPr>
          <a:xfrm>
            <a:off x="4801595" y="1885049"/>
            <a:ext cx="1671300" cy="3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Ivey Executive MBA</a:t>
            </a:r>
            <a:endParaRPr sz="1200">
              <a:solidFill>
                <a:schemeClr val="dk2"/>
              </a:solidFill>
            </a:endParaRPr>
          </a:p>
        </p:txBody>
      </p:sp>
      <p:sp>
        <p:nvSpPr>
          <p:cNvPr id="704" name="Google Shape;704;p62"/>
          <p:cNvSpPr txBox="1"/>
          <p:nvPr>
            <p:ph idx="7" type="subTitle"/>
          </p:nvPr>
        </p:nvSpPr>
        <p:spPr>
          <a:xfrm>
            <a:off x="4821867" y="3236941"/>
            <a:ext cx="1671300" cy="36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University of Calgary Haskayne E-MBA</a:t>
            </a:r>
            <a:endParaRPr sz="1200">
              <a:solidFill>
                <a:schemeClr val="dk2"/>
              </a:solidFill>
            </a:endParaRPr>
          </a:p>
        </p:txBody>
      </p:sp>
      <p:sp>
        <p:nvSpPr>
          <p:cNvPr id="705" name="Google Shape;705;p62"/>
          <p:cNvSpPr txBox="1"/>
          <p:nvPr>
            <p:ph idx="2" type="title"/>
          </p:nvPr>
        </p:nvSpPr>
        <p:spPr>
          <a:xfrm>
            <a:off x="6972607" y="1386500"/>
            <a:ext cx="1669500" cy="4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$83,197</a:t>
            </a:r>
            <a:endParaRPr sz="2700"/>
          </a:p>
        </p:txBody>
      </p:sp>
      <p:sp>
        <p:nvSpPr>
          <p:cNvPr id="706" name="Google Shape;706;p62"/>
          <p:cNvSpPr txBox="1"/>
          <p:nvPr>
            <p:ph idx="6" type="title"/>
          </p:nvPr>
        </p:nvSpPr>
        <p:spPr>
          <a:xfrm>
            <a:off x="6992902" y="2738396"/>
            <a:ext cx="1669500" cy="42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$95,300</a:t>
            </a:r>
            <a:endParaRPr sz="2700"/>
          </a:p>
        </p:txBody>
      </p:sp>
      <p:cxnSp>
        <p:nvCxnSpPr>
          <p:cNvPr id="707" name="Google Shape;707;p62"/>
          <p:cNvCxnSpPr/>
          <p:nvPr/>
        </p:nvCxnSpPr>
        <p:spPr>
          <a:xfrm>
            <a:off x="7062101" y="2756382"/>
            <a:ext cx="312000" cy="0"/>
          </a:xfrm>
          <a:prstGeom prst="straightConnector1">
            <a:avLst/>
          </a:prstGeom>
          <a:noFill/>
          <a:ln cap="flat" cmpd="sng" w="76200">
            <a:solidFill>
              <a:schemeClr val="accent5"/>
            </a:solidFill>
            <a:prstDash val="solid"/>
            <a:round/>
            <a:headEnd len="med" w="med" type="none"/>
            <a:tailEnd len="med" w="med" type="none"/>
          </a:ln>
        </p:spPr>
      </p:cxnSp>
      <p:cxnSp>
        <p:nvCxnSpPr>
          <p:cNvPr id="708" name="Google Shape;708;p62"/>
          <p:cNvCxnSpPr/>
          <p:nvPr/>
        </p:nvCxnSpPr>
        <p:spPr>
          <a:xfrm>
            <a:off x="7041826" y="1394999"/>
            <a:ext cx="312000" cy="0"/>
          </a:xfrm>
          <a:prstGeom prst="straightConnector1">
            <a:avLst/>
          </a:prstGeom>
          <a:noFill/>
          <a:ln cap="flat" cmpd="sng" w="76200">
            <a:solidFill>
              <a:schemeClr val="accent5"/>
            </a:solidFill>
            <a:prstDash val="solid"/>
            <a:round/>
            <a:headEnd len="med" w="med" type="none"/>
            <a:tailEnd len="med" w="med" type="none"/>
          </a:ln>
        </p:spPr>
      </p:cxnSp>
      <p:sp>
        <p:nvSpPr>
          <p:cNvPr id="709" name="Google Shape;709;p62"/>
          <p:cNvSpPr txBox="1"/>
          <p:nvPr>
            <p:ph idx="3" type="subTitle"/>
          </p:nvPr>
        </p:nvSpPr>
        <p:spPr>
          <a:xfrm>
            <a:off x="6972612" y="1885049"/>
            <a:ext cx="1671300" cy="3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University of Alberta Executive MBA</a:t>
            </a:r>
            <a:endParaRPr sz="1200">
              <a:solidFill>
                <a:schemeClr val="dk2"/>
              </a:solidFill>
            </a:endParaRPr>
          </a:p>
        </p:txBody>
      </p:sp>
      <p:sp>
        <p:nvSpPr>
          <p:cNvPr id="710" name="Google Shape;710;p62"/>
          <p:cNvSpPr txBox="1"/>
          <p:nvPr>
            <p:ph idx="7" type="subTitle"/>
          </p:nvPr>
        </p:nvSpPr>
        <p:spPr>
          <a:xfrm>
            <a:off x="6992884" y="3236941"/>
            <a:ext cx="1671300" cy="36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McMaster - DeGroote EMBA</a:t>
            </a:r>
            <a:endParaRPr sz="1200">
              <a:solidFill>
                <a:schemeClr val="dk2"/>
              </a:solidFill>
            </a:endParaRPr>
          </a:p>
          <a:p>
            <a:pPr indent="0" lvl="0" marL="0" rtl="0" algn="l">
              <a:spcBef>
                <a:spcPts val="0"/>
              </a:spcBef>
              <a:spcAft>
                <a:spcPts val="0"/>
              </a:spcAft>
              <a:buClr>
                <a:schemeClr val="dk1"/>
              </a:buClr>
              <a:buSzPts val="1100"/>
              <a:buFont typeface="Arial"/>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t/>
            </a:r>
            <a:endParaRPr sz="1200">
              <a:solidFill>
                <a:schemeClr val="dk2"/>
              </a:solidFill>
            </a:endParaRPr>
          </a:p>
        </p:txBody>
      </p:sp>
      <p:pic>
        <p:nvPicPr>
          <p:cNvPr id="711" name="Google Shape;711;p62"/>
          <p:cNvPicPr preferRelativeResize="0"/>
          <p:nvPr/>
        </p:nvPicPr>
        <p:blipFill>
          <a:blip r:embed="rId3">
            <a:alphaModFix/>
          </a:blip>
          <a:stretch>
            <a:fillRect/>
          </a:stretch>
        </p:blipFill>
        <p:spPr>
          <a:xfrm>
            <a:off x="2874212" y="4386750"/>
            <a:ext cx="2638022" cy="631600"/>
          </a:xfrm>
          <a:prstGeom prst="rect">
            <a:avLst/>
          </a:prstGeom>
          <a:noFill/>
          <a:ln>
            <a:noFill/>
          </a:ln>
        </p:spPr>
      </p:pic>
      <p:sp>
        <p:nvSpPr>
          <p:cNvPr id="712" name="Google Shape;712;p62"/>
          <p:cNvSpPr txBox="1"/>
          <p:nvPr>
            <p:ph idx="8"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713" name="Google Shape;713;p62"/>
          <p:cNvSpPr txBox="1"/>
          <p:nvPr>
            <p:ph idx="9"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63"/>
          <p:cNvSpPr txBox="1"/>
          <p:nvPr>
            <p:ph idx="17" type="title"/>
          </p:nvPr>
        </p:nvSpPr>
        <p:spPr>
          <a:xfrm>
            <a:off x="1470900" y="476534"/>
            <a:ext cx="6202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Program Deadline</a:t>
            </a:r>
            <a:endParaRPr>
              <a:latin typeface="Roboto"/>
              <a:ea typeface="Roboto"/>
              <a:cs typeface="Roboto"/>
              <a:sym typeface="Roboto"/>
            </a:endParaRPr>
          </a:p>
        </p:txBody>
      </p:sp>
      <p:sp>
        <p:nvSpPr>
          <p:cNvPr id="719" name="Google Shape;719;p63"/>
          <p:cNvSpPr txBox="1"/>
          <p:nvPr>
            <p:ph idx="1" type="subTitle"/>
          </p:nvPr>
        </p:nvSpPr>
        <p:spPr>
          <a:xfrm>
            <a:off x="995250" y="1220488"/>
            <a:ext cx="7733400" cy="3014100"/>
          </a:xfrm>
          <a:prstGeom prst="rect">
            <a:avLst/>
          </a:prstGeom>
        </p:spPr>
        <p:txBody>
          <a:bodyPr anchorCtr="0" anchor="t" bIns="0" lIns="91425" spcFirstLastPara="1" rIns="91425" wrap="square" tIns="91425">
            <a:noAutofit/>
          </a:bodyPr>
          <a:lstStyle/>
          <a:p>
            <a:pPr indent="0" lvl="0" marL="0" rtl="0" algn="l">
              <a:spcBef>
                <a:spcPts val="0"/>
              </a:spcBef>
              <a:spcAft>
                <a:spcPts val="0"/>
              </a:spcAft>
              <a:buNone/>
            </a:pPr>
            <a:r>
              <a:rPr lang="en" sz="1700">
                <a:solidFill>
                  <a:schemeClr val="accent1"/>
                </a:solidFill>
                <a:latin typeface="Roboto Medium"/>
                <a:ea typeface="Roboto Medium"/>
                <a:cs typeface="Roboto Medium"/>
                <a:sym typeface="Roboto Medium"/>
              </a:rPr>
              <a:t>New Application Deadline</a:t>
            </a:r>
            <a:r>
              <a:rPr lang="en" sz="1700">
                <a:solidFill>
                  <a:schemeClr val="accent1"/>
                </a:solidFill>
                <a:latin typeface="Roboto Medium"/>
                <a:ea typeface="Roboto Medium"/>
                <a:cs typeface="Roboto Medium"/>
                <a:sym typeface="Roboto Medium"/>
              </a:rPr>
              <a:t>: June 30, 2024</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Early Application Review: March 1st, 2024 (deadline for international applicants)</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Secondary Application Review: May 1st, 2024</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Final Application Review: June 30th, 2024</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rPr lang="en" sz="1700">
                <a:solidFill>
                  <a:schemeClr val="accent1"/>
                </a:solidFill>
                <a:latin typeface="Roboto Medium"/>
                <a:ea typeface="Roboto Medium"/>
                <a:cs typeface="Roboto Medium"/>
                <a:sym typeface="Roboto Medium"/>
              </a:rPr>
              <a:t>Apply Now</a:t>
            </a:r>
            <a:r>
              <a:rPr lang="en" sz="1700">
                <a:solidFill>
                  <a:schemeClr val="accent1"/>
                </a:solidFill>
                <a:latin typeface="Roboto Medium"/>
                <a:ea typeface="Roboto Medium"/>
                <a:cs typeface="Roboto Medium"/>
                <a:sym typeface="Roboto Medium"/>
              </a:rPr>
              <a:t>:</a:t>
            </a:r>
            <a:endParaRPr sz="17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rPr lang="en" sz="1200">
                <a:solidFill>
                  <a:schemeClr val="dk2"/>
                </a:solidFill>
                <a:latin typeface="Roboto"/>
                <a:ea typeface="Roboto"/>
                <a:cs typeface="Roboto"/>
                <a:sym typeface="Roboto"/>
              </a:rPr>
              <a:t>Apply now online for 2024 Cohort: </a:t>
            </a:r>
            <a:r>
              <a:rPr lang="en" sz="1200" u="sng">
                <a:solidFill>
                  <a:schemeClr val="hlink"/>
                </a:solidFill>
                <a:latin typeface="Roboto"/>
                <a:ea typeface="Roboto"/>
                <a:cs typeface="Roboto"/>
                <a:sym typeface="Roboto"/>
                <a:hlinkClick r:id="rId3"/>
              </a:rPr>
              <a:t>mcm.mcmaster.ca</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rPr lang="en" sz="1700">
                <a:solidFill>
                  <a:schemeClr val="accent1"/>
                </a:solidFill>
                <a:latin typeface="Roboto Medium"/>
                <a:ea typeface="Roboto Medium"/>
                <a:cs typeface="Roboto Medium"/>
                <a:sym typeface="Roboto Medium"/>
              </a:rPr>
              <a:t>Necessary Application Materials:</a:t>
            </a:r>
            <a:endParaRPr sz="1700">
              <a:solidFill>
                <a:schemeClr val="accent1"/>
              </a:solidFill>
              <a:latin typeface="Roboto Medium"/>
              <a:ea typeface="Roboto Medium"/>
              <a:cs typeface="Roboto Medium"/>
              <a:sym typeface="Roboto Medium"/>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Two letters of reference</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Academic transcripts from all post-secondary institutions you have attended, even if you did not complete the degree/diploma/certificate</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Portfolio and C.V.</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dk2"/>
                </a:solidFill>
                <a:latin typeface="Roboto"/>
                <a:ea typeface="Roboto"/>
                <a:cs typeface="Roboto"/>
                <a:sym typeface="Roboto"/>
              </a:rPr>
              <a:t>500-word personal statement</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700">
              <a:solidFill>
                <a:schemeClr val="accent1"/>
              </a:solidFill>
              <a:latin typeface="Roboto Medium"/>
              <a:ea typeface="Roboto Medium"/>
              <a:cs typeface="Roboto Medium"/>
              <a:sym typeface="Roboto Medium"/>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a:p>
            <a:pPr indent="0" lvl="0" marL="0" rtl="0" algn="l">
              <a:spcBef>
                <a:spcPts val="0"/>
              </a:spcBef>
              <a:spcAft>
                <a:spcPts val="0"/>
              </a:spcAft>
              <a:buNone/>
            </a:pPr>
            <a:r>
              <a:t/>
            </a:r>
            <a:endParaRPr sz="1200">
              <a:solidFill>
                <a:schemeClr val="dk2"/>
              </a:solidFill>
              <a:latin typeface="Roboto"/>
              <a:ea typeface="Roboto"/>
              <a:cs typeface="Roboto"/>
              <a:sym typeface="Roboto"/>
            </a:endParaRPr>
          </a:p>
        </p:txBody>
      </p:sp>
      <p:cxnSp>
        <p:nvCxnSpPr>
          <p:cNvPr id="720" name="Google Shape;720;p63">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721" name="Google Shape;721;p63">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722" name="Google Shape;722;p63"/>
          <p:cNvCxnSpPr/>
          <p:nvPr/>
        </p:nvCxnSpPr>
        <p:spPr>
          <a:xfrm rot="10800000">
            <a:off x="1092891" y="1152513"/>
            <a:ext cx="378000" cy="0"/>
          </a:xfrm>
          <a:prstGeom prst="straightConnector1">
            <a:avLst/>
          </a:prstGeom>
          <a:noFill/>
          <a:ln cap="flat" cmpd="sng" w="76200">
            <a:solidFill>
              <a:schemeClr val="accent5"/>
            </a:solidFill>
            <a:prstDash val="solid"/>
            <a:round/>
            <a:headEnd len="med" w="med" type="none"/>
            <a:tailEnd len="med" w="med" type="none"/>
          </a:ln>
        </p:spPr>
      </p:cxnSp>
      <p:pic>
        <p:nvPicPr>
          <p:cNvPr id="723" name="Google Shape;723;p63"/>
          <p:cNvPicPr preferRelativeResize="0"/>
          <p:nvPr/>
        </p:nvPicPr>
        <p:blipFill>
          <a:blip r:embed="rId4">
            <a:alphaModFix/>
          </a:blip>
          <a:stretch>
            <a:fillRect/>
          </a:stretch>
        </p:blipFill>
        <p:spPr>
          <a:xfrm>
            <a:off x="2874212" y="4386750"/>
            <a:ext cx="2638022" cy="631600"/>
          </a:xfrm>
          <a:prstGeom prst="rect">
            <a:avLst/>
          </a:prstGeom>
          <a:noFill/>
          <a:ln>
            <a:noFill/>
          </a:ln>
        </p:spPr>
      </p:pic>
      <p:sp>
        <p:nvSpPr>
          <p:cNvPr id="724" name="Google Shape;724;p63"/>
          <p:cNvSpPr txBox="1"/>
          <p:nvPr>
            <p:ph type="title"/>
          </p:nvPr>
        </p:nvSpPr>
        <p:spPr>
          <a:xfrm>
            <a:off x="146725" y="4841018"/>
            <a:ext cx="3027300" cy="2292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rPr lang="en">
                <a:solidFill>
                  <a:schemeClr val="dk2"/>
                </a:solidFill>
                <a:latin typeface="Roboto"/>
                <a:ea typeface="Roboto"/>
                <a:cs typeface="Roboto"/>
                <a:sym typeface="Roboto"/>
              </a:rPr>
              <a:t>Program Information</a:t>
            </a:r>
            <a:endParaRPr>
              <a:solidFill>
                <a:schemeClr val="dk2"/>
              </a:solidFill>
              <a:latin typeface="Roboto"/>
              <a:ea typeface="Roboto"/>
              <a:cs typeface="Roboto"/>
              <a:sym typeface="Roboto"/>
            </a:endParaRPr>
          </a:p>
        </p:txBody>
      </p:sp>
      <p:sp>
        <p:nvSpPr>
          <p:cNvPr id="725" name="Google Shape;725;p63"/>
          <p:cNvSpPr txBox="1"/>
          <p:nvPr>
            <p:ph idx="5" type="title"/>
          </p:nvPr>
        </p:nvSpPr>
        <p:spPr>
          <a:xfrm>
            <a:off x="146725" y="4742084"/>
            <a:ext cx="1689000" cy="160500"/>
          </a:xfrm>
          <a:prstGeom prst="rect">
            <a:avLst/>
          </a:prstGeom>
        </p:spPr>
        <p:txBody>
          <a:bodyPr anchorCtr="0" anchor="b" bIns="0" lIns="91425" spcFirstLastPara="1" rIns="91425" wrap="square" tIns="0">
            <a:noAutofit/>
          </a:bodyPr>
          <a:lstStyle/>
          <a:p>
            <a:pPr indent="0" lvl="0" marL="0" rtl="0" algn="l">
              <a:spcBef>
                <a:spcPts val="0"/>
              </a:spcBef>
              <a:spcAft>
                <a:spcPts val="0"/>
              </a:spcAft>
              <a:buNone/>
            </a:pPr>
            <a:r>
              <a:rPr lang="en">
                <a:latin typeface="Roboto"/>
                <a:ea typeface="Roboto"/>
                <a:cs typeface="Roboto"/>
                <a:sym typeface="Roboto"/>
              </a:rPr>
              <a:t>05</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64"/>
          <p:cNvSpPr txBox="1"/>
          <p:nvPr>
            <p:ph type="title"/>
          </p:nvPr>
        </p:nvSpPr>
        <p:spPr>
          <a:xfrm>
            <a:off x="5289875" y="948475"/>
            <a:ext cx="2810100" cy="139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latin typeface="Roboto"/>
                <a:ea typeface="Roboto"/>
                <a:cs typeface="Roboto"/>
                <a:sym typeface="Roboto"/>
              </a:rPr>
              <a:t>Questions &amp;</a:t>
            </a:r>
            <a:endParaRPr>
              <a:latin typeface="Roboto"/>
              <a:ea typeface="Roboto"/>
              <a:cs typeface="Roboto"/>
              <a:sym typeface="Roboto"/>
            </a:endParaRPr>
          </a:p>
          <a:p>
            <a:pPr indent="0" lvl="0" marL="0" rtl="0" algn="r">
              <a:spcBef>
                <a:spcPts val="0"/>
              </a:spcBef>
              <a:spcAft>
                <a:spcPts val="0"/>
              </a:spcAft>
              <a:buNone/>
            </a:pPr>
            <a:r>
              <a:rPr lang="en">
                <a:latin typeface="Roboto"/>
                <a:ea typeface="Roboto"/>
                <a:cs typeface="Roboto"/>
                <a:sym typeface="Roboto"/>
              </a:rPr>
              <a:t>Contact Information</a:t>
            </a:r>
            <a:endParaRPr>
              <a:latin typeface="Roboto"/>
              <a:ea typeface="Roboto"/>
              <a:cs typeface="Roboto"/>
              <a:sym typeface="Roboto"/>
            </a:endParaRPr>
          </a:p>
        </p:txBody>
      </p:sp>
      <p:sp>
        <p:nvSpPr>
          <p:cNvPr id="731" name="Google Shape;731;p64"/>
          <p:cNvSpPr/>
          <p:nvPr/>
        </p:nvSpPr>
        <p:spPr>
          <a:xfrm>
            <a:off x="2764159" y="1505780"/>
            <a:ext cx="2337000" cy="31029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0000"/>
              </a:solidFill>
            </a:endParaRPr>
          </a:p>
        </p:txBody>
      </p:sp>
      <p:pic>
        <p:nvPicPr>
          <p:cNvPr id="732" name="Google Shape;732;p64"/>
          <p:cNvPicPr preferRelativeResize="0"/>
          <p:nvPr/>
        </p:nvPicPr>
        <p:blipFill rotWithShape="1">
          <a:blip r:embed="rId3">
            <a:alphaModFix/>
          </a:blip>
          <a:srcRect b="0" l="13122" r="13115" t="0"/>
          <a:stretch/>
        </p:blipFill>
        <p:spPr>
          <a:xfrm>
            <a:off x="0" y="0"/>
            <a:ext cx="4812611" cy="4348719"/>
          </a:xfrm>
          <a:prstGeom prst="rect">
            <a:avLst/>
          </a:prstGeom>
          <a:noFill/>
          <a:ln>
            <a:noFill/>
          </a:ln>
        </p:spPr>
      </p:pic>
      <p:sp>
        <p:nvSpPr>
          <p:cNvPr id="733" name="Google Shape;733;p64"/>
          <p:cNvSpPr txBox="1"/>
          <p:nvPr>
            <p:ph idx="1" type="subTitle"/>
          </p:nvPr>
        </p:nvSpPr>
        <p:spPr>
          <a:xfrm>
            <a:off x="5412625" y="2763700"/>
            <a:ext cx="2687400" cy="1666200"/>
          </a:xfrm>
          <a:prstGeom prst="rect">
            <a:avLst/>
          </a:prstGeom>
        </p:spPr>
        <p:txBody>
          <a:bodyPr anchorCtr="0" anchor="t" bIns="0" lIns="91425" spcFirstLastPara="1" rIns="91425" wrap="square" tIns="91425">
            <a:noAutofit/>
          </a:bodyPr>
          <a:lstStyle/>
          <a:p>
            <a:pPr indent="0" lvl="0" marL="0" rtl="0" algn="r">
              <a:spcBef>
                <a:spcPts val="0"/>
              </a:spcBef>
              <a:spcAft>
                <a:spcPts val="0"/>
              </a:spcAft>
              <a:buNone/>
            </a:pPr>
            <a:r>
              <a:rPr b="1" lang="en">
                <a:latin typeface="Roboto"/>
                <a:ea typeface="Roboto"/>
                <a:cs typeface="Roboto"/>
                <a:sym typeface="Roboto"/>
              </a:rPr>
              <a:t>Dr. Terry Flynn</a:t>
            </a:r>
            <a:endParaRPr b="1">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rPr i="1" lang="en">
                <a:latin typeface="Roboto"/>
                <a:ea typeface="Roboto"/>
                <a:cs typeface="Roboto"/>
                <a:sym typeface="Roboto"/>
              </a:rPr>
              <a:t>Program Director</a:t>
            </a:r>
            <a:endParaRPr i="1">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rPr lang="en">
                <a:latin typeface="Roboto"/>
                <a:ea typeface="Roboto"/>
                <a:cs typeface="Roboto"/>
                <a:sym typeface="Roboto"/>
              </a:rPr>
              <a:t>mcmdir@mcmaster.ca</a:t>
            </a:r>
            <a:endParaRPr>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t/>
            </a:r>
            <a:endParaRPr>
              <a:latin typeface="Roboto"/>
              <a:ea typeface="Roboto"/>
              <a:cs typeface="Roboto"/>
              <a:sym typeface="Roboto"/>
            </a:endParaRPr>
          </a:p>
          <a:p>
            <a:pPr indent="0" lvl="0" marL="0" rtl="0" algn="r">
              <a:spcBef>
                <a:spcPts val="0"/>
              </a:spcBef>
              <a:spcAft>
                <a:spcPts val="0"/>
              </a:spcAft>
              <a:buNone/>
            </a:pPr>
            <a:r>
              <a:rPr b="1" lang="en">
                <a:latin typeface="Roboto"/>
                <a:ea typeface="Roboto"/>
                <a:cs typeface="Roboto"/>
                <a:sym typeface="Roboto"/>
              </a:rPr>
              <a:t>Kayla Colanardi</a:t>
            </a:r>
            <a:endParaRPr b="1">
              <a:latin typeface="Roboto"/>
              <a:ea typeface="Roboto"/>
              <a:cs typeface="Roboto"/>
              <a:sym typeface="Roboto"/>
            </a:endParaRPr>
          </a:p>
          <a:p>
            <a:pPr indent="0" lvl="0" marL="0" rtl="0" algn="r">
              <a:spcBef>
                <a:spcPts val="0"/>
              </a:spcBef>
              <a:spcAft>
                <a:spcPts val="0"/>
              </a:spcAft>
              <a:buNone/>
            </a:pPr>
            <a:r>
              <a:rPr i="1" lang="en">
                <a:latin typeface="Roboto"/>
                <a:ea typeface="Roboto"/>
                <a:cs typeface="Roboto"/>
                <a:sym typeface="Roboto"/>
              </a:rPr>
              <a:t>Program Assistant</a:t>
            </a:r>
            <a:endParaRPr i="1">
              <a:latin typeface="Roboto"/>
              <a:ea typeface="Roboto"/>
              <a:cs typeface="Roboto"/>
              <a:sym typeface="Roboto"/>
            </a:endParaRPr>
          </a:p>
          <a:p>
            <a:pPr indent="0" lvl="0" marL="0" rtl="0" algn="r">
              <a:spcBef>
                <a:spcPts val="0"/>
              </a:spcBef>
              <a:spcAft>
                <a:spcPts val="0"/>
              </a:spcAft>
              <a:buNone/>
            </a:pPr>
            <a:r>
              <a:rPr lang="en">
                <a:latin typeface="Roboto"/>
                <a:ea typeface="Roboto"/>
                <a:cs typeface="Roboto"/>
                <a:sym typeface="Roboto"/>
              </a:rPr>
              <a:t>mcmadmin@mcmaster.ca</a:t>
            </a:r>
            <a:endParaRPr>
              <a:latin typeface="Roboto"/>
              <a:ea typeface="Roboto"/>
              <a:cs typeface="Roboto"/>
              <a:sym typeface="Roboto"/>
            </a:endParaRPr>
          </a:p>
        </p:txBody>
      </p:sp>
      <p:cxnSp>
        <p:nvCxnSpPr>
          <p:cNvPr id="734" name="Google Shape;734;p64">
            <a:hlinkClick action="ppaction://hlinkshowjump?jump=nextslide"/>
          </p:cNvPr>
          <p:cNvCxnSpPr/>
          <p:nvPr/>
        </p:nvCxnSpPr>
        <p:spPr>
          <a:xfrm>
            <a:off x="8643950" y="303450"/>
            <a:ext cx="262200" cy="0"/>
          </a:xfrm>
          <a:prstGeom prst="straightConnector1">
            <a:avLst/>
          </a:prstGeom>
          <a:noFill/>
          <a:ln cap="flat" cmpd="sng" w="9525">
            <a:solidFill>
              <a:schemeClr val="accent1"/>
            </a:solidFill>
            <a:prstDash val="solid"/>
            <a:round/>
            <a:headEnd len="med" w="med" type="none"/>
            <a:tailEnd len="med" w="med" type="triangle"/>
          </a:ln>
        </p:spPr>
      </p:cxnSp>
      <p:cxnSp>
        <p:nvCxnSpPr>
          <p:cNvPr id="735" name="Google Shape;735;p64">
            <a:hlinkClick action="ppaction://hlinkshowjump?jump=previousslide"/>
          </p:cNvPr>
          <p:cNvCxnSpPr/>
          <p:nvPr/>
        </p:nvCxnSpPr>
        <p:spPr>
          <a:xfrm rot="10800000">
            <a:off x="232775" y="303450"/>
            <a:ext cx="262200" cy="0"/>
          </a:xfrm>
          <a:prstGeom prst="straightConnector1">
            <a:avLst/>
          </a:prstGeom>
          <a:noFill/>
          <a:ln cap="flat" cmpd="sng" w="9525">
            <a:solidFill>
              <a:schemeClr val="accent1"/>
            </a:solidFill>
            <a:prstDash val="solid"/>
            <a:round/>
            <a:headEnd len="med" w="med" type="none"/>
            <a:tailEnd len="med" w="med" type="triangle"/>
          </a:ln>
        </p:spPr>
      </p:cxnSp>
      <p:pic>
        <p:nvPicPr>
          <p:cNvPr id="736" name="Google Shape;736;p64"/>
          <p:cNvPicPr preferRelativeResize="0"/>
          <p:nvPr/>
        </p:nvPicPr>
        <p:blipFill>
          <a:blip r:embed="rId4">
            <a:alphaModFix/>
          </a:blip>
          <a:stretch>
            <a:fillRect/>
          </a:stretch>
        </p:blipFill>
        <p:spPr>
          <a:xfrm>
            <a:off x="5409275" y="303450"/>
            <a:ext cx="2638022" cy="631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cari Company Profile by Slidesgo">
  <a:themeElements>
    <a:clrScheme name="Simple Light">
      <a:dk1>
        <a:srgbClr val="000000"/>
      </a:dk1>
      <a:lt1>
        <a:srgbClr val="FFFFFF"/>
      </a:lt1>
      <a:dk2>
        <a:srgbClr val="5E6A71"/>
      </a:dk2>
      <a:lt2>
        <a:srgbClr val="D9D9D9"/>
      </a:lt2>
      <a:accent1>
        <a:srgbClr val="7A003C"/>
      </a:accent1>
      <a:accent2>
        <a:srgbClr val="F5F5F5"/>
      </a:accent2>
      <a:accent3>
        <a:srgbClr val="BBBBBB"/>
      </a:accent3>
      <a:accent4>
        <a:srgbClr val="000000"/>
      </a:accent4>
      <a:accent5>
        <a:srgbClr val="FDBF57"/>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